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sldIdLst>
    <p:sldId id="259" r:id="rId5"/>
    <p:sldId id="267" r:id="rId6"/>
    <p:sldId id="268" r:id="rId7"/>
    <p:sldId id="275" r:id="rId8"/>
    <p:sldId id="269" r:id="rId9"/>
    <p:sldId id="272" r:id="rId10"/>
    <p:sldId id="274" r:id="rId11"/>
    <p:sldId id="270" r:id="rId12"/>
    <p:sldId id="273"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889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92"/>
  </p:normalViewPr>
  <p:slideViewPr>
    <p:cSldViewPr snapToGrid="0" snapToObjects="1">
      <p:cViewPr varScale="1">
        <p:scale>
          <a:sx n="79" d="100"/>
          <a:sy n="79" d="100"/>
        </p:scale>
        <p:origin x="773"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68E899A-3E5C-4602-8966-3C859D2BCA36}" type="doc">
      <dgm:prSet loTypeId="urn:microsoft.com/office/officeart/2011/layout/CircleProcess" loCatId="process" qsTypeId="urn:microsoft.com/office/officeart/2005/8/quickstyle/simple1" qsCatId="simple" csTypeId="urn:microsoft.com/office/officeart/2005/8/colors/colorful1" csCatId="colorful" phldr="1"/>
      <dgm:spPr/>
      <dgm:t>
        <a:bodyPr/>
        <a:lstStyle/>
        <a:p>
          <a:endParaRPr lang="en-US"/>
        </a:p>
      </dgm:t>
    </dgm:pt>
    <dgm:pt modelId="{EFF4D078-1C81-4FA0-9788-AE172E1867BD}">
      <dgm:prSet/>
      <dgm:spPr/>
      <dgm:t>
        <a:bodyPr/>
        <a:lstStyle/>
        <a:p>
          <a:r>
            <a:rPr lang="en-US" dirty="0"/>
            <a:t>Load relevant libraries and data</a:t>
          </a:r>
        </a:p>
      </dgm:t>
    </dgm:pt>
    <dgm:pt modelId="{1EE76347-BC47-4B6F-98EC-A455FC14C34B}" type="parTrans" cxnId="{028AB77B-241C-48A3-B72D-3AE00D28C090}">
      <dgm:prSet/>
      <dgm:spPr/>
      <dgm:t>
        <a:bodyPr/>
        <a:lstStyle/>
        <a:p>
          <a:endParaRPr lang="en-US"/>
        </a:p>
      </dgm:t>
    </dgm:pt>
    <dgm:pt modelId="{617749ED-9FB7-4023-825F-B6599A110ADC}" type="sibTrans" cxnId="{028AB77B-241C-48A3-B72D-3AE00D28C090}">
      <dgm:prSet/>
      <dgm:spPr/>
      <dgm:t>
        <a:bodyPr/>
        <a:lstStyle/>
        <a:p>
          <a:endParaRPr lang="en-US"/>
        </a:p>
      </dgm:t>
    </dgm:pt>
    <dgm:pt modelId="{DE8C7C98-DCB5-4628-9ED0-DE480721000F}">
      <dgm:prSet/>
      <dgm:spPr/>
      <dgm:t>
        <a:bodyPr/>
        <a:lstStyle/>
        <a:p>
          <a:r>
            <a:rPr lang="en-US" dirty="0"/>
            <a:t>Merge Movie and Ratings Datasets</a:t>
          </a:r>
        </a:p>
      </dgm:t>
    </dgm:pt>
    <dgm:pt modelId="{2C22DA53-3412-4654-A509-8ABD81BDC13E}" type="parTrans" cxnId="{0B937134-66F2-4310-A292-DCECE5ED9914}">
      <dgm:prSet/>
      <dgm:spPr/>
      <dgm:t>
        <a:bodyPr/>
        <a:lstStyle/>
        <a:p>
          <a:endParaRPr lang="en-US"/>
        </a:p>
      </dgm:t>
    </dgm:pt>
    <dgm:pt modelId="{81B95E40-BA23-4C05-A9AE-47CD5C787884}" type="sibTrans" cxnId="{0B937134-66F2-4310-A292-DCECE5ED9914}">
      <dgm:prSet/>
      <dgm:spPr/>
      <dgm:t>
        <a:bodyPr/>
        <a:lstStyle/>
        <a:p>
          <a:endParaRPr lang="en-US"/>
        </a:p>
      </dgm:t>
    </dgm:pt>
    <dgm:pt modelId="{53919782-FA60-4700-80CB-C14EFD992126}">
      <dgm:prSet/>
      <dgm:spPr/>
      <dgm:t>
        <a:bodyPr/>
        <a:lstStyle/>
        <a:p>
          <a:r>
            <a:rPr lang="en-US" dirty="0"/>
            <a:t>Handle missing values and standardize</a:t>
          </a:r>
        </a:p>
      </dgm:t>
    </dgm:pt>
    <dgm:pt modelId="{0B58C806-CFD3-451F-A516-D641FE628D8B}" type="parTrans" cxnId="{D169768A-FBF0-4532-B107-288D1CE96298}">
      <dgm:prSet/>
      <dgm:spPr/>
      <dgm:t>
        <a:bodyPr/>
        <a:lstStyle/>
        <a:p>
          <a:endParaRPr lang="en-US"/>
        </a:p>
      </dgm:t>
    </dgm:pt>
    <dgm:pt modelId="{D95BDD5A-A457-49A6-BC54-3B317686EA9D}" type="sibTrans" cxnId="{D169768A-FBF0-4532-B107-288D1CE96298}">
      <dgm:prSet/>
      <dgm:spPr/>
      <dgm:t>
        <a:bodyPr/>
        <a:lstStyle/>
        <a:p>
          <a:endParaRPr lang="en-US"/>
        </a:p>
      </dgm:t>
    </dgm:pt>
    <dgm:pt modelId="{B3F6D095-AE97-484B-8C5F-6E37821D4CAB}">
      <dgm:prSet/>
      <dgm:spPr/>
      <dgm:t>
        <a:bodyPr/>
        <a:lstStyle/>
        <a:p>
          <a:r>
            <a:rPr lang="en-US" dirty="0"/>
            <a:t>User-Movie Matrix for Recommendation</a:t>
          </a:r>
        </a:p>
      </dgm:t>
    </dgm:pt>
    <dgm:pt modelId="{01CB4FB5-927A-4D86-81F6-C86E5124234A}" type="parTrans" cxnId="{F158E6BF-02EE-41E2-B219-CF941880474E}">
      <dgm:prSet/>
      <dgm:spPr/>
      <dgm:t>
        <a:bodyPr/>
        <a:lstStyle/>
        <a:p>
          <a:endParaRPr lang="en-US"/>
        </a:p>
      </dgm:t>
    </dgm:pt>
    <dgm:pt modelId="{76BE40EA-3270-4F8C-9064-51F943623DF3}" type="sibTrans" cxnId="{F158E6BF-02EE-41E2-B219-CF941880474E}">
      <dgm:prSet/>
      <dgm:spPr/>
      <dgm:t>
        <a:bodyPr/>
        <a:lstStyle/>
        <a:p>
          <a:endParaRPr lang="en-US"/>
        </a:p>
      </dgm:t>
    </dgm:pt>
    <dgm:pt modelId="{B140A43A-FDE2-421E-B800-64AF9BFACB5D}" type="pres">
      <dgm:prSet presAssocID="{268E899A-3E5C-4602-8966-3C859D2BCA36}" presName="Name0" presStyleCnt="0">
        <dgm:presLayoutVars>
          <dgm:chMax val="11"/>
          <dgm:chPref val="11"/>
          <dgm:dir/>
          <dgm:resizeHandles/>
        </dgm:presLayoutVars>
      </dgm:prSet>
      <dgm:spPr/>
    </dgm:pt>
    <dgm:pt modelId="{65E07463-F53E-4687-924C-0FEFE29C1C45}" type="pres">
      <dgm:prSet presAssocID="{B3F6D095-AE97-484B-8C5F-6E37821D4CAB}" presName="Accent4" presStyleCnt="0"/>
      <dgm:spPr/>
    </dgm:pt>
    <dgm:pt modelId="{E5A650CA-F08B-45AE-838E-7F7440B67886}" type="pres">
      <dgm:prSet presAssocID="{B3F6D095-AE97-484B-8C5F-6E37821D4CAB}" presName="Accent" presStyleLbl="node1" presStyleIdx="0" presStyleCnt="4"/>
      <dgm:spPr/>
    </dgm:pt>
    <dgm:pt modelId="{B5856097-0648-4AC0-9A95-69FDC8472B5E}" type="pres">
      <dgm:prSet presAssocID="{B3F6D095-AE97-484B-8C5F-6E37821D4CAB}" presName="ParentBackground4" presStyleCnt="0"/>
      <dgm:spPr/>
    </dgm:pt>
    <dgm:pt modelId="{A4C6E95D-AB76-481D-ADAD-D58A7361D654}" type="pres">
      <dgm:prSet presAssocID="{B3F6D095-AE97-484B-8C5F-6E37821D4CAB}" presName="ParentBackground" presStyleLbl="fgAcc1" presStyleIdx="0" presStyleCnt="4"/>
      <dgm:spPr/>
    </dgm:pt>
    <dgm:pt modelId="{0E055E84-9E62-47B8-86B5-EF12ABCECFA4}" type="pres">
      <dgm:prSet presAssocID="{B3F6D095-AE97-484B-8C5F-6E37821D4CAB}" presName="Parent4" presStyleLbl="revTx" presStyleIdx="0" presStyleCnt="0">
        <dgm:presLayoutVars>
          <dgm:chMax val="1"/>
          <dgm:chPref val="1"/>
          <dgm:bulletEnabled val="1"/>
        </dgm:presLayoutVars>
      </dgm:prSet>
      <dgm:spPr/>
    </dgm:pt>
    <dgm:pt modelId="{EBD48D7E-D50D-4255-80F1-47F5E95A0360}" type="pres">
      <dgm:prSet presAssocID="{53919782-FA60-4700-80CB-C14EFD992126}" presName="Accent3" presStyleCnt="0"/>
      <dgm:spPr/>
    </dgm:pt>
    <dgm:pt modelId="{65B621D9-3114-40D1-97F3-5F35992D8676}" type="pres">
      <dgm:prSet presAssocID="{53919782-FA60-4700-80CB-C14EFD992126}" presName="Accent" presStyleLbl="node1" presStyleIdx="1" presStyleCnt="4"/>
      <dgm:spPr/>
    </dgm:pt>
    <dgm:pt modelId="{62FB2BE3-AB61-4D8D-9033-84FCC64DEF06}" type="pres">
      <dgm:prSet presAssocID="{53919782-FA60-4700-80CB-C14EFD992126}" presName="ParentBackground3" presStyleCnt="0"/>
      <dgm:spPr/>
    </dgm:pt>
    <dgm:pt modelId="{E228834F-ED1F-478B-B169-3223BBE2BB56}" type="pres">
      <dgm:prSet presAssocID="{53919782-FA60-4700-80CB-C14EFD992126}" presName="ParentBackground" presStyleLbl="fgAcc1" presStyleIdx="1" presStyleCnt="4"/>
      <dgm:spPr/>
    </dgm:pt>
    <dgm:pt modelId="{675DBE5C-67A8-426E-B460-CAB1A1C9701B}" type="pres">
      <dgm:prSet presAssocID="{53919782-FA60-4700-80CB-C14EFD992126}" presName="Parent3" presStyleLbl="revTx" presStyleIdx="0" presStyleCnt="0">
        <dgm:presLayoutVars>
          <dgm:chMax val="1"/>
          <dgm:chPref val="1"/>
          <dgm:bulletEnabled val="1"/>
        </dgm:presLayoutVars>
      </dgm:prSet>
      <dgm:spPr/>
    </dgm:pt>
    <dgm:pt modelId="{17D47E1F-895A-4628-9184-86597B37A793}" type="pres">
      <dgm:prSet presAssocID="{DE8C7C98-DCB5-4628-9ED0-DE480721000F}" presName="Accent2" presStyleCnt="0"/>
      <dgm:spPr/>
    </dgm:pt>
    <dgm:pt modelId="{2054759B-1503-4F4A-9177-B15D0AB3AC50}" type="pres">
      <dgm:prSet presAssocID="{DE8C7C98-DCB5-4628-9ED0-DE480721000F}" presName="Accent" presStyleLbl="node1" presStyleIdx="2" presStyleCnt="4"/>
      <dgm:spPr/>
    </dgm:pt>
    <dgm:pt modelId="{5E1311C7-BDB9-4BF4-A41C-0E66CCE948BB}" type="pres">
      <dgm:prSet presAssocID="{DE8C7C98-DCB5-4628-9ED0-DE480721000F}" presName="ParentBackground2" presStyleCnt="0"/>
      <dgm:spPr/>
    </dgm:pt>
    <dgm:pt modelId="{9394985A-C7FA-4027-8532-51209A635B24}" type="pres">
      <dgm:prSet presAssocID="{DE8C7C98-DCB5-4628-9ED0-DE480721000F}" presName="ParentBackground" presStyleLbl="fgAcc1" presStyleIdx="2" presStyleCnt="4"/>
      <dgm:spPr/>
    </dgm:pt>
    <dgm:pt modelId="{FC16216B-719C-4184-A307-DC5E2280317A}" type="pres">
      <dgm:prSet presAssocID="{DE8C7C98-DCB5-4628-9ED0-DE480721000F}" presName="Parent2" presStyleLbl="revTx" presStyleIdx="0" presStyleCnt="0">
        <dgm:presLayoutVars>
          <dgm:chMax val="1"/>
          <dgm:chPref val="1"/>
          <dgm:bulletEnabled val="1"/>
        </dgm:presLayoutVars>
      </dgm:prSet>
      <dgm:spPr/>
    </dgm:pt>
    <dgm:pt modelId="{C12EEE29-13C7-4943-8825-537864E35353}" type="pres">
      <dgm:prSet presAssocID="{EFF4D078-1C81-4FA0-9788-AE172E1867BD}" presName="Accent1" presStyleCnt="0"/>
      <dgm:spPr/>
    </dgm:pt>
    <dgm:pt modelId="{4225939C-C964-47E6-8E08-AF1A970AA634}" type="pres">
      <dgm:prSet presAssocID="{EFF4D078-1C81-4FA0-9788-AE172E1867BD}" presName="Accent" presStyleLbl="node1" presStyleIdx="3" presStyleCnt="4"/>
      <dgm:spPr/>
    </dgm:pt>
    <dgm:pt modelId="{0A6028C9-206A-4287-8BA0-B3AB3AA68BF3}" type="pres">
      <dgm:prSet presAssocID="{EFF4D078-1C81-4FA0-9788-AE172E1867BD}" presName="ParentBackground1" presStyleCnt="0"/>
      <dgm:spPr/>
    </dgm:pt>
    <dgm:pt modelId="{34915E65-9627-4506-AE9B-01217BE06E53}" type="pres">
      <dgm:prSet presAssocID="{EFF4D078-1C81-4FA0-9788-AE172E1867BD}" presName="ParentBackground" presStyleLbl="fgAcc1" presStyleIdx="3" presStyleCnt="4"/>
      <dgm:spPr/>
    </dgm:pt>
    <dgm:pt modelId="{A994B073-FB8A-4E84-B747-C2F26432D92C}" type="pres">
      <dgm:prSet presAssocID="{EFF4D078-1C81-4FA0-9788-AE172E1867BD}" presName="Parent1" presStyleLbl="revTx" presStyleIdx="0" presStyleCnt="0">
        <dgm:presLayoutVars>
          <dgm:chMax val="1"/>
          <dgm:chPref val="1"/>
          <dgm:bulletEnabled val="1"/>
        </dgm:presLayoutVars>
      </dgm:prSet>
      <dgm:spPr/>
    </dgm:pt>
  </dgm:ptLst>
  <dgm:cxnLst>
    <dgm:cxn modelId="{0291ED0C-A278-4F16-9F89-876B6DB840DA}" type="presOf" srcId="{268E899A-3E5C-4602-8966-3C859D2BCA36}" destId="{B140A43A-FDE2-421E-B800-64AF9BFACB5D}" srcOrd="0" destOrd="0" presId="urn:microsoft.com/office/officeart/2011/layout/CircleProcess"/>
    <dgm:cxn modelId="{CD9C282C-2A7E-4DFA-87D0-8E2255DD2993}" type="presOf" srcId="{B3F6D095-AE97-484B-8C5F-6E37821D4CAB}" destId="{A4C6E95D-AB76-481D-ADAD-D58A7361D654}" srcOrd="0" destOrd="0" presId="urn:microsoft.com/office/officeart/2011/layout/CircleProcess"/>
    <dgm:cxn modelId="{0B937134-66F2-4310-A292-DCECE5ED9914}" srcId="{268E899A-3E5C-4602-8966-3C859D2BCA36}" destId="{DE8C7C98-DCB5-4628-9ED0-DE480721000F}" srcOrd="1" destOrd="0" parTransId="{2C22DA53-3412-4654-A509-8ABD81BDC13E}" sibTransId="{81B95E40-BA23-4C05-A9AE-47CD5C787884}"/>
    <dgm:cxn modelId="{61ECBF66-3F90-4CAA-A28D-B4FA7F446BE9}" type="presOf" srcId="{DE8C7C98-DCB5-4628-9ED0-DE480721000F}" destId="{FC16216B-719C-4184-A307-DC5E2280317A}" srcOrd="1" destOrd="0" presId="urn:microsoft.com/office/officeart/2011/layout/CircleProcess"/>
    <dgm:cxn modelId="{75423054-15E7-4B86-8BFC-A5CF0BBD59AE}" type="presOf" srcId="{DE8C7C98-DCB5-4628-9ED0-DE480721000F}" destId="{9394985A-C7FA-4027-8532-51209A635B24}" srcOrd="0" destOrd="0" presId="urn:microsoft.com/office/officeart/2011/layout/CircleProcess"/>
    <dgm:cxn modelId="{447D7075-31D6-4FF5-822C-33AE1DA0A832}" type="presOf" srcId="{B3F6D095-AE97-484B-8C5F-6E37821D4CAB}" destId="{0E055E84-9E62-47B8-86B5-EF12ABCECFA4}" srcOrd="1" destOrd="0" presId="urn:microsoft.com/office/officeart/2011/layout/CircleProcess"/>
    <dgm:cxn modelId="{028AB77B-241C-48A3-B72D-3AE00D28C090}" srcId="{268E899A-3E5C-4602-8966-3C859D2BCA36}" destId="{EFF4D078-1C81-4FA0-9788-AE172E1867BD}" srcOrd="0" destOrd="0" parTransId="{1EE76347-BC47-4B6F-98EC-A455FC14C34B}" sibTransId="{617749ED-9FB7-4023-825F-B6599A110ADC}"/>
    <dgm:cxn modelId="{D169768A-FBF0-4532-B107-288D1CE96298}" srcId="{268E899A-3E5C-4602-8966-3C859D2BCA36}" destId="{53919782-FA60-4700-80CB-C14EFD992126}" srcOrd="2" destOrd="0" parTransId="{0B58C806-CFD3-451F-A516-D641FE628D8B}" sibTransId="{D95BDD5A-A457-49A6-BC54-3B317686EA9D}"/>
    <dgm:cxn modelId="{18ABCF91-0843-45D0-888F-DC30FAE37504}" type="presOf" srcId="{53919782-FA60-4700-80CB-C14EFD992126}" destId="{675DBE5C-67A8-426E-B460-CAB1A1C9701B}" srcOrd="1" destOrd="0" presId="urn:microsoft.com/office/officeart/2011/layout/CircleProcess"/>
    <dgm:cxn modelId="{4B1090BA-4F64-4F53-80B4-4CE71CBD912B}" type="presOf" srcId="{EFF4D078-1C81-4FA0-9788-AE172E1867BD}" destId="{A994B073-FB8A-4E84-B747-C2F26432D92C}" srcOrd="1" destOrd="0" presId="urn:microsoft.com/office/officeart/2011/layout/CircleProcess"/>
    <dgm:cxn modelId="{F158E6BF-02EE-41E2-B219-CF941880474E}" srcId="{268E899A-3E5C-4602-8966-3C859D2BCA36}" destId="{B3F6D095-AE97-484B-8C5F-6E37821D4CAB}" srcOrd="3" destOrd="0" parTransId="{01CB4FB5-927A-4D86-81F6-C86E5124234A}" sibTransId="{76BE40EA-3270-4F8C-9064-51F943623DF3}"/>
    <dgm:cxn modelId="{DCD85DC0-10EC-4543-AD8B-D5F75E628A61}" type="presOf" srcId="{EFF4D078-1C81-4FA0-9788-AE172E1867BD}" destId="{34915E65-9627-4506-AE9B-01217BE06E53}" srcOrd="0" destOrd="0" presId="urn:microsoft.com/office/officeart/2011/layout/CircleProcess"/>
    <dgm:cxn modelId="{A12F5ACA-BC49-4EF4-A64C-8D26FB6AE92C}" type="presOf" srcId="{53919782-FA60-4700-80CB-C14EFD992126}" destId="{E228834F-ED1F-478B-B169-3223BBE2BB56}" srcOrd="0" destOrd="0" presId="urn:microsoft.com/office/officeart/2011/layout/CircleProcess"/>
    <dgm:cxn modelId="{33C2866E-7AB2-4F4F-8DF7-A2ECD71EB1DD}" type="presParOf" srcId="{B140A43A-FDE2-421E-B800-64AF9BFACB5D}" destId="{65E07463-F53E-4687-924C-0FEFE29C1C45}" srcOrd="0" destOrd="0" presId="urn:microsoft.com/office/officeart/2011/layout/CircleProcess"/>
    <dgm:cxn modelId="{F4B1554C-3B82-425A-BB9B-53AD1037F548}" type="presParOf" srcId="{65E07463-F53E-4687-924C-0FEFE29C1C45}" destId="{E5A650CA-F08B-45AE-838E-7F7440B67886}" srcOrd="0" destOrd="0" presId="urn:microsoft.com/office/officeart/2011/layout/CircleProcess"/>
    <dgm:cxn modelId="{66921C28-3D07-40E8-92B3-B15ABBEDAD6C}" type="presParOf" srcId="{B140A43A-FDE2-421E-B800-64AF9BFACB5D}" destId="{B5856097-0648-4AC0-9A95-69FDC8472B5E}" srcOrd="1" destOrd="0" presId="urn:microsoft.com/office/officeart/2011/layout/CircleProcess"/>
    <dgm:cxn modelId="{CE6147CA-6C33-4726-9398-D4480CBF80ED}" type="presParOf" srcId="{B5856097-0648-4AC0-9A95-69FDC8472B5E}" destId="{A4C6E95D-AB76-481D-ADAD-D58A7361D654}" srcOrd="0" destOrd="0" presId="urn:microsoft.com/office/officeart/2011/layout/CircleProcess"/>
    <dgm:cxn modelId="{577E995A-4DC8-4042-867D-A676AAD074AA}" type="presParOf" srcId="{B140A43A-FDE2-421E-B800-64AF9BFACB5D}" destId="{0E055E84-9E62-47B8-86B5-EF12ABCECFA4}" srcOrd="2" destOrd="0" presId="urn:microsoft.com/office/officeart/2011/layout/CircleProcess"/>
    <dgm:cxn modelId="{78873C5F-8DF8-4273-ADF2-4B8C8A1954E3}" type="presParOf" srcId="{B140A43A-FDE2-421E-B800-64AF9BFACB5D}" destId="{EBD48D7E-D50D-4255-80F1-47F5E95A0360}" srcOrd="3" destOrd="0" presId="urn:microsoft.com/office/officeart/2011/layout/CircleProcess"/>
    <dgm:cxn modelId="{D007BAE2-D265-4CBB-AAF1-435DAAE53494}" type="presParOf" srcId="{EBD48D7E-D50D-4255-80F1-47F5E95A0360}" destId="{65B621D9-3114-40D1-97F3-5F35992D8676}" srcOrd="0" destOrd="0" presId="urn:microsoft.com/office/officeart/2011/layout/CircleProcess"/>
    <dgm:cxn modelId="{360C64FE-E5FC-4A83-A236-51087E87DAD5}" type="presParOf" srcId="{B140A43A-FDE2-421E-B800-64AF9BFACB5D}" destId="{62FB2BE3-AB61-4D8D-9033-84FCC64DEF06}" srcOrd="4" destOrd="0" presId="urn:microsoft.com/office/officeart/2011/layout/CircleProcess"/>
    <dgm:cxn modelId="{227E1456-3928-4A0B-81F0-47B2B662C795}" type="presParOf" srcId="{62FB2BE3-AB61-4D8D-9033-84FCC64DEF06}" destId="{E228834F-ED1F-478B-B169-3223BBE2BB56}" srcOrd="0" destOrd="0" presId="urn:microsoft.com/office/officeart/2011/layout/CircleProcess"/>
    <dgm:cxn modelId="{EB682A5D-80E7-4371-B764-D4CAB20CF211}" type="presParOf" srcId="{B140A43A-FDE2-421E-B800-64AF9BFACB5D}" destId="{675DBE5C-67A8-426E-B460-CAB1A1C9701B}" srcOrd="5" destOrd="0" presId="urn:microsoft.com/office/officeart/2011/layout/CircleProcess"/>
    <dgm:cxn modelId="{1E492409-F6F9-4367-A4CF-A5AAE9D6B31C}" type="presParOf" srcId="{B140A43A-FDE2-421E-B800-64AF9BFACB5D}" destId="{17D47E1F-895A-4628-9184-86597B37A793}" srcOrd="6" destOrd="0" presId="urn:microsoft.com/office/officeart/2011/layout/CircleProcess"/>
    <dgm:cxn modelId="{9C9407F9-67B5-407F-8BD2-28AD35A86279}" type="presParOf" srcId="{17D47E1F-895A-4628-9184-86597B37A793}" destId="{2054759B-1503-4F4A-9177-B15D0AB3AC50}" srcOrd="0" destOrd="0" presId="urn:microsoft.com/office/officeart/2011/layout/CircleProcess"/>
    <dgm:cxn modelId="{2F68B282-2970-47B4-B8E7-CD3A05DE4EF4}" type="presParOf" srcId="{B140A43A-FDE2-421E-B800-64AF9BFACB5D}" destId="{5E1311C7-BDB9-4BF4-A41C-0E66CCE948BB}" srcOrd="7" destOrd="0" presId="urn:microsoft.com/office/officeart/2011/layout/CircleProcess"/>
    <dgm:cxn modelId="{0AE2D630-F9E3-4E61-8A38-237390257C65}" type="presParOf" srcId="{5E1311C7-BDB9-4BF4-A41C-0E66CCE948BB}" destId="{9394985A-C7FA-4027-8532-51209A635B24}" srcOrd="0" destOrd="0" presId="urn:microsoft.com/office/officeart/2011/layout/CircleProcess"/>
    <dgm:cxn modelId="{0E771C5D-4F93-4E11-A6E2-193E94DCD09D}" type="presParOf" srcId="{B140A43A-FDE2-421E-B800-64AF9BFACB5D}" destId="{FC16216B-719C-4184-A307-DC5E2280317A}" srcOrd="8" destOrd="0" presId="urn:microsoft.com/office/officeart/2011/layout/CircleProcess"/>
    <dgm:cxn modelId="{04B6BD3F-ED19-4660-9355-14A84BF293E1}" type="presParOf" srcId="{B140A43A-FDE2-421E-B800-64AF9BFACB5D}" destId="{C12EEE29-13C7-4943-8825-537864E35353}" srcOrd="9" destOrd="0" presId="urn:microsoft.com/office/officeart/2011/layout/CircleProcess"/>
    <dgm:cxn modelId="{A53A6206-FAAA-41B3-B8B8-B85E0F60E1B0}" type="presParOf" srcId="{C12EEE29-13C7-4943-8825-537864E35353}" destId="{4225939C-C964-47E6-8E08-AF1A970AA634}" srcOrd="0" destOrd="0" presId="urn:microsoft.com/office/officeart/2011/layout/CircleProcess"/>
    <dgm:cxn modelId="{378B79D6-B595-499B-9F8C-2312BFCC369D}" type="presParOf" srcId="{B140A43A-FDE2-421E-B800-64AF9BFACB5D}" destId="{0A6028C9-206A-4287-8BA0-B3AB3AA68BF3}" srcOrd="10" destOrd="0" presId="urn:microsoft.com/office/officeart/2011/layout/CircleProcess"/>
    <dgm:cxn modelId="{DF30D5E0-F92A-4517-9BAF-04929E580013}" type="presParOf" srcId="{0A6028C9-206A-4287-8BA0-B3AB3AA68BF3}" destId="{34915E65-9627-4506-AE9B-01217BE06E53}" srcOrd="0" destOrd="0" presId="urn:microsoft.com/office/officeart/2011/layout/CircleProcess"/>
    <dgm:cxn modelId="{F4DF2398-D78C-4A53-8A21-61743E1DDBBC}" type="presParOf" srcId="{B140A43A-FDE2-421E-B800-64AF9BFACB5D}" destId="{A994B073-FB8A-4E84-B747-C2F26432D92C}" srcOrd="11" destOrd="0" presId="urn:microsoft.com/office/officeart/2011/layout/Circle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A650CA-F08B-45AE-838E-7F7440B67886}">
      <dsp:nvSpPr>
        <dsp:cNvPr id="0" name=""/>
        <dsp:cNvSpPr/>
      </dsp:nvSpPr>
      <dsp:spPr>
        <a:xfrm>
          <a:off x="6207291" y="1780596"/>
          <a:ext cx="1857705" cy="1857800"/>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4C6E95D-AB76-481D-ADAD-D58A7361D654}">
      <dsp:nvSpPr>
        <dsp:cNvPr id="0" name=""/>
        <dsp:cNvSpPr/>
      </dsp:nvSpPr>
      <dsp:spPr>
        <a:xfrm>
          <a:off x="6269427" y="1842533"/>
          <a:ext cx="1734230" cy="1733925"/>
        </a:xfrm>
        <a:prstGeom prst="ellipse">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User-Movie Matrix for Recommendation</a:t>
          </a:r>
        </a:p>
      </dsp:txBody>
      <dsp:txXfrm>
        <a:off x="6517174" y="2090284"/>
        <a:ext cx="1238735" cy="1238424"/>
      </dsp:txXfrm>
    </dsp:sp>
    <dsp:sp modelId="{65B621D9-3114-40D1-97F3-5F35992D8676}">
      <dsp:nvSpPr>
        <dsp:cNvPr id="0" name=""/>
        <dsp:cNvSpPr/>
      </dsp:nvSpPr>
      <dsp:spPr>
        <a:xfrm rot="2700000">
          <a:off x="4279469" y="1780465"/>
          <a:ext cx="1857735" cy="1857735"/>
        </a:xfrm>
        <a:prstGeom prst="teardrop">
          <a:avLst>
            <a:gd name="adj" fmla="val 1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228834F-ED1F-478B-B169-3223BBE2BB56}">
      <dsp:nvSpPr>
        <dsp:cNvPr id="0" name=""/>
        <dsp:cNvSpPr/>
      </dsp:nvSpPr>
      <dsp:spPr>
        <a:xfrm>
          <a:off x="4349586" y="1842533"/>
          <a:ext cx="1734230" cy="1733925"/>
        </a:xfrm>
        <a:prstGeom prst="ellipse">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Handle missing values and standardize</a:t>
          </a:r>
        </a:p>
      </dsp:txBody>
      <dsp:txXfrm>
        <a:off x="4597333" y="2090284"/>
        <a:ext cx="1238735" cy="1238424"/>
      </dsp:txXfrm>
    </dsp:sp>
    <dsp:sp modelId="{2054759B-1503-4F4A-9177-B15D0AB3AC50}">
      <dsp:nvSpPr>
        <dsp:cNvPr id="0" name=""/>
        <dsp:cNvSpPr/>
      </dsp:nvSpPr>
      <dsp:spPr>
        <a:xfrm rot="2700000">
          <a:off x="2367593" y="1780465"/>
          <a:ext cx="1857735" cy="1857735"/>
        </a:xfrm>
        <a:prstGeom prst="teardrop">
          <a:avLst>
            <a:gd name="adj" fmla="val 10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394985A-C7FA-4027-8532-51209A635B24}">
      <dsp:nvSpPr>
        <dsp:cNvPr id="0" name=""/>
        <dsp:cNvSpPr/>
      </dsp:nvSpPr>
      <dsp:spPr>
        <a:xfrm>
          <a:off x="2429745" y="1842533"/>
          <a:ext cx="1734230" cy="1733925"/>
        </a:xfrm>
        <a:prstGeom prst="ellipse">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Merge Movie and Ratings Datasets</a:t>
          </a:r>
        </a:p>
      </dsp:txBody>
      <dsp:txXfrm>
        <a:off x="2677492" y="2090284"/>
        <a:ext cx="1238735" cy="1238424"/>
      </dsp:txXfrm>
    </dsp:sp>
    <dsp:sp modelId="{4225939C-C964-47E6-8E08-AF1A970AA634}">
      <dsp:nvSpPr>
        <dsp:cNvPr id="0" name=""/>
        <dsp:cNvSpPr/>
      </dsp:nvSpPr>
      <dsp:spPr>
        <a:xfrm rot="2700000">
          <a:off x="447752" y="1780465"/>
          <a:ext cx="1857735" cy="1857735"/>
        </a:xfrm>
        <a:prstGeom prst="teardrop">
          <a:avLst>
            <a:gd name="adj" fmla="val 1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4915E65-9627-4506-AE9B-01217BE06E53}">
      <dsp:nvSpPr>
        <dsp:cNvPr id="0" name=""/>
        <dsp:cNvSpPr/>
      </dsp:nvSpPr>
      <dsp:spPr>
        <a:xfrm>
          <a:off x="509903" y="1842533"/>
          <a:ext cx="1734230" cy="1733925"/>
        </a:xfrm>
        <a:prstGeom prst="ellipse">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ctr" anchorCtr="0">
          <a:noAutofit/>
        </a:bodyPr>
        <a:lstStyle/>
        <a:p>
          <a:pPr marL="0" lvl="0" indent="0" algn="ctr" defTabSz="533400">
            <a:lnSpc>
              <a:spcPct val="90000"/>
            </a:lnSpc>
            <a:spcBef>
              <a:spcPct val="0"/>
            </a:spcBef>
            <a:spcAft>
              <a:spcPct val="35000"/>
            </a:spcAft>
            <a:buNone/>
          </a:pPr>
          <a:r>
            <a:rPr lang="en-US" sz="1200" kern="1200" dirty="0"/>
            <a:t>Load relevant libraries and data</a:t>
          </a:r>
        </a:p>
      </dsp:txBody>
      <dsp:txXfrm>
        <a:off x="757650" y="2090284"/>
        <a:ext cx="1238735" cy="1238424"/>
      </dsp:txXfrm>
    </dsp:sp>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3DD571-E22F-4A38-B450-8CCBD829A548}" type="datetimeFigureOut">
              <a:rPr lang="en-US"/>
              <a:t>6/21/2025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0C2C40-CB1C-4820-9151-EC51EC2E7E0F}" type="slidenum">
              <a:rPr lang="en-US"/>
              <a:t>‹#›</a:t>
            </a:fld>
            <a:endParaRPr lang="en-US" dirty="0"/>
          </a:p>
        </p:txBody>
      </p:sp>
    </p:spTree>
    <p:extLst>
      <p:ext uri="{BB962C8B-B14F-4D97-AF65-F5344CB8AC3E}">
        <p14:creationId xmlns:p14="http://schemas.microsoft.com/office/powerpoint/2010/main" val="93105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0974584-F7C5-6440-926F-F6A9781D61F4}"/>
              </a:ext>
            </a:extLst>
          </p:cNvPr>
          <p:cNvSpPr>
            <a:spLocks noGrp="1"/>
          </p:cNvSpPr>
          <p:nvPr>
            <p:ph type="title"/>
          </p:nvPr>
        </p:nvSpPr>
        <p:spPr>
          <a:xfrm>
            <a:off x="404310" y="2484470"/>
            <a:ext cx="7552916" cy="2130561"/>
          </a:xfrm>
          <a:prstGeom prst="rect">
            <a:avLst/>
          </a:prstGeom>
        </p:spPr>
        <p:txBody>
          <a:bodyPr>
            <a:normAutofit/>
          </a:bodyPr>
          <a:lstStyle>
            <a:lvl1pPr>
              <a:defRPr sz="6600" b="0">
                <a:solidFill>
                  <a:schemeClr val="tx1"/>
                </a:solidFill>
              </a:defRPr>
            </a:lvl1pPr>
          </a:lstStyle>
          <a:p>
            <a:r>
              <a:rPr lang="en-US"/>
              <a:t>Click to edit Master title style</a:t>
            </a:r>
          </a:p>
        </p:txBody>
      </p:sp>
    </p:spTree>
    <p:extLst>
      <p:ext uri="{BB962C8B-B14F-4D97-AF65-F5344CB8AC3E}">
        <p14:creationId xmlns:p14="http://schemas.microsoft.com/office/powerpoint/2010/main" val="2897201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89423-CD2E-4FE4-A0A5-BF1DF9A8B22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721021-E600-4985-9CB7-C91662580291}"/>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BF65E1-9312-40C9-B537-2EF2373A3D58}"/>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5" name="Footer Placeholder 4">
            <a:extLst>
              <a:ext uri="{FF2B5EF4-FFF2-40B4-BE49-F238E27FC236}">
                <a16:creationId xmlns:a16="http://schemas.microsoft.com/office/drawing/2014/main" id="{9727D5D2-711E-4128-B02F-A2F5F3B7B68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8A264A-3B0E-4789-8D33-E3B8BB427F16}"/>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567066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75CD398-88C4-4D5A-B800-66982108964E}"/>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A0AE657-6D14-4EC6-AF23-3733CA7ECAF9}"/>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013624-5ED1-471D-B870-97A863791322}"/>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5" name="Footer Placeholder 4">
            <a:extLst>
              <a:ext uri="{FF2B5EF4-FFF2-40B4-BE49-F238E27FC236}">
                <a16:creationId xmlns:a16="http://schemas.microsoft.com/office/drawing/2014/main" id="{B3A089F5-C44A-423E-A411-0170507EB57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EA2F323-E5A0-4612-B41A-6BBC2FFFEB2E}"/>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11562361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72A72F24-C2F4-A848-9526-6DDE3032300C}"/>
              </a:ext>
            </a:extLst>
          </p:cNvPr>
          <p:cNvSpPr>
            <a:spLocks noGrp="1"/>
          </p:cNvSpPr>
          <p:nvPr>
            <p:ph sz="quarter" idx="10"/>
          </p:nvPr>
        </p:nvSpPr>
        <p:spPr>
          <a:xfrm>
            <a:off x="444500" y="1460500"/>
            <a:ext cx="5327904" cy="3977640"/>
          </a:xfrm>
          <a:prstGeom prst="rect">
            <a:avLst/>
          </a:prstGeom>
        </p:spPr>
        <p:txBody>
          <a:bodyPr vert="horz" lIns="91440" tIns="45720" rIns="91440" bIns="45720" rtlCol="0">
            <a:normAutofit/>
          </a:bodyPr>
          <a:lstStyle>
            <a:lvl1pPr>
              <a:lnSpc>
                <a:spcPct val="100000"/>
              </a:lnSpc>
              <a:defRPr lang="en-US" sz="1400" smtClean="0">
                <a:solidFill>
                  <a:schemeClr val="tx1">
                    <a:lumMod val="75000"/>
                    <a:lumOff val="25000"/>
                  </a:schemeClr>
                </a:solidFill>
              </a:defRPr>
            </a:lvl1pPr>
            <a:lvl2pPr>
              <a:lnSpc>
                <a:spcPct val="100000"/>
              </a:lnSpc>
              <a:defRPr lang="en-US" sz="1400" smtClean="0">
                <a:solidFill>
                  <a:schemeClr val="tx1">
                    <a:lumMod val="75000"/>
                    <a:lumOff val="25000"/>
                  </a:schemeClr>
                </a:solidFill>
              </a:defRPr>
            </a:lvl2pPr>
            <a:lvl3pPr>
              <a:lnSpc>
                <a:spcPct val="100000"/>
              </a:lnSpc>
              <a:defRPr lang="en-US" sz="1400" smtClean="0">
                <a:solidFill>
                  <a:schemeClr val="tx1">
                    <a:lumMod val="75000"/>
                    <a:lumOff val="25000"/>
                  </a:schemeClr>
                </a:solidFill>
              </a:defRPr>
            </a:lvl3pPr>
            <a:lvl4pPr>
              <a:lnSpc>
                <a:spcPct val="100000"/>
              </a:lnSpc>
              <a:defRPr lang="en-US" sz="1400" smtClean="0">
                <a:solidFill>
                  <a:schemeClr val="tx1">
                    <a:lumMod val="75000"/>
                    <a:lumOff val="25000"/>
                  </a:schemeClr>
                </a:solidFill>
              </a:defRPr>
            </a:lvl4pPr>
            <a:lvl5pPr>
              <a:lnSpc>
                <a:spcPct val="100000"/>
              </a:lnSpc>
              <a:defRPr lang="en-US" sz="1400">
                <a:solidFill>
                  <a:schemeClr val="tx1">
                    <a:lumMod val="75000"/>
                    <a:lumOff val="25000"/>
                  </a:schemeClr>
                </a:solidFill>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sp>
        <p:nvSpPr>
          <p:cNvPr id="9" name="Date Placeholder 3">
            <a:extLst>
              <a:ext uri="{FF2B5EF4-FFF2-40B4-BE49-F238E27FC236}">
                <a16:creationId xmlns:a16="http://schemas.microsoft.com/office/drawing/2014/main" id="{0B5A9DDA-5C61-C94F-9C1E-F412423AF3E7}"/>
              </a:ext>
            </a:extLst>
          </p:cNvPr>
          <p:cNvSpPr>
            <a:spLocks noGrp="1"/>
          </p:cNvSpPr>
          <p:nvPr>
            <p:ph type="dt" sz="half" idx="2"/>
          </p:nvPr>
        </p:nvSpPr>
        <p:spPr>
          <a:xfrm>
            <a:off x="539496" y="6203952"/>
            <a:ext cx="3276600" cy="365125"/>
          </a:xfrm>
          <a:prstGeom prst="rect">
            <a:avLst/>
          </a:prstGeom>
        </p:spPr>
        <p:txBody>
          <a:bodyPr vert="horz" lIns="91440" tIns="45720" rIns="91440" bIns="45720" rtlCol="0" anchor="ctr"/>
          <a:lstStyle>
            <a:lvl1pPr algn="l">
              <a:defRPr sz="1200" baseline="0">
                <a:solidFill>
                  <a:schemeClr val="tx1">
                    <a:lumMod val="65000"/>
                    <a:lumOff val="35000"/>
                  </a:schemeClr>
                </a:solidFill>
              </a:defRPr>
            </a:lvl1pPr>
          </a:lstStyle>
          <a:p>
            <a:fld id="{8BEEBAAA-29B5-4AF5-BC5F-7E580C29002D}" type="datetimeFigureOut">
              <a:rPr lang="en-US" smtClean="0"/>
              <a:pPr/>
              <a:t>6/21/2025</a:t>
            </a:fld>
            <a:endParaRPr lang="en-US" dirty="0"/>
          </a:p>
        </p:txBody>
      </p:sp>
      <p:sp>
        <p:nvSpPr>
          <p:cNvPr id="10" name="Footer Placeholder 4">
            <a:extLst>
              <a:ext uri="{FF2B5EF4-FFF2-40B4-BE49-F238E27FC236}">
                <a16:creationId xmlns:a16="http://schemas.microsoft.com/office/drawing/2014/main" id="{AB9CE1BE-CD51-BD42-A659-2F084EB57DE7}"/>
              </a:ext>
            </a:extLst>
          </p:cNvPr>
          <p:cNvSpPr>
            <a:spLocks noGrp="1"/>
          </p:cNvSpPr>
          <p:nvPr>
            <p:ph type="ftr" sz="quarter" idx="3"/>
          </p:nvPr>
        </p:nvSpPr>
        <p:spPr>
          <a:xfrm>
            <a:off x="4648200" y="6203952"/>
            <a:ext cx="2895600" cy="365125"/>
          </a:xfrm>
          <a:prstGeom prst="rect">
            <a:avLst/>
          </a:prstGeom>
        </p:spPr>
        <p:txBody>
          <a:bodyPr vert="horz" lIns="91440" tIns="45720" rIns="91440" bIns="45720" rtlCol="0" anchor="ctr"/>
          <a:lstStyle>
            <a:lvl1pPr algn="ctr">
              <a:defRPr sz="1200" baseline="0">
                <a:solidFill>
                  <a:schemeClr val="tx1">
                    <a:lumMod val="65000"/>
                    <a:lumOff val="35000"/>
                  </a:schemeClr>
                </a:solidFill>
              </a:defRPr>
            </a:lvl1pPr>
          </a:lstStyle>
          <a:p>
            <a:endParaRPr lang="en-US" dirty="0"/>
          </a:p>
        </p:txBody>
      </p:sp>
      <p:sp>
        <p:nvSpPr>
          <p:cNvPr id="11" name="Slide Number Placeholder 5">
            <a:extLst>
              <a:ext uri="{FF2B5EF4-FFF2-40B4-BE49-F238E27FC236}">
                <a16:creationId xmlns:a16="http://schemas.microsoft.com/office/drawing/2014/main" id="{F2707C4E-5419-8141-80B3-E4B112655C23}"/>
              </a:ext>
            </a:extLst>
          </p:cNvPr>
          <p:cNvSpPr>
            <a:spLocks noGrp="1"/>
          </p:cNvSpPr>
          <p:nvPr>
            <p:ph type="sldNum" sz="quarter" idx="4"/>
          </p:nvPr>
        </p:nvSpPr>
        <p:spPr>
          <a:xfrm>
            <a:off x="8371926" y="6203952"/>
            <a:ext cx="3276600" cy="365125"/>
          </a:xfrm>
          <a:prstGeom prst="rect">
            <a:avLst/>
          </a:prstGeom>
        </p:spPr>
        <p:txBody>
          <a:bodyPr vert="horz" lIns="91440" tIns="45720" rIns="91440" bIns="45720" rtlCol="0" anchor="ctr"/>
          <a:lstStyle>
            <a:lvl1pPr algn="r">
              <a:defRPr sz="1200" baseline="0">
                <a:solidFill>
                  <a:schemeClr val="tx1">
                    <a:lumMod val="65000"/>
                    <a:lumOff val="35000"/>
                  </a:schemeClr>
                </a:solidFill>
              </a:defRPr>
            </a:lvl1pPr>
          </a:lstStyle>
          <a:p>
            <a:fld id="{9860EDB8-5305-433F-BE41-D7A86D811DB3}" type="slidenum">
              <a:rPr lang="en-US" smtClean="0"/>
              <a:pPr/>
              <a:t>‹#›</a:t>
            </a:fld>
            <a:endParaRPr lang="en-US" dirty="0"/>
          </a:p>
        </p:txBody>
      </p:sp>
      <p:cxnSp>
        <p:nvCxnSpPr>
          <p:cNvPr id="12" name="Straight Connector 11">
            <a:extLst>
              <a:ext uri="{FF2B5EF4-FFF2-40B4-BE49-F238E27FC236}">
                <a16:creationId xmlns:a16="http://schemas.microsoft.com/office/drawing/2014/main" id="{06D362EF-E079-514F-814C-6085176CA7AD}"/>
              </a:ext>
            </a:extLst>
          </p:cNvPr>
          <p:cNvCxnSpPr>
            <a:cxnSpLocks/>
          </p:cNvCxnSpPr>
          <p:nvPr userDrawn="1"/>
        </p:nvCxnSpPr>
        <p:spPr>
          <a:xfrm>
            <a:off x="533400" y="1104900"/>
            <a:ext cx="11119104"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13" name="Title 1">
            <a:extLst>
              <a:ext uri="{FF2B5EF4-FFF2-40B4-BE49-F238E27FC236}">
                <a16:creationId xmlns:a16="http://schemas.microsoft.com/office/drawing/2014/main" id="{2AC75DAD-32BC-CC41-8DF4-9E68DB31CFAC}"/>
              </a:ext>
            </a:extLst>
          </p:cNvPr>
          <p:cNvSpPr>
            <a:spLocks noGrp="1"/>
          </p:cNvSpPr>
          <p:nvPr>
            <p:ph type="title"/>
          </p:nvPr>
        </p:nvSpPr>
        <p:spPr>
          <a:xfrm>
            <a:off x="444500" y="430609"/>
            <a:ext cx="9146972" cy="640080"/>
          </a:xfrm>
          <a:prstGeom prst="rect">
            <a:avLst/>
          </a:prstGeom>
        </p:spPr>
        <p:txBody>
          <a:bodyPr>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3362173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90EAB2A1-27FC-7D46-BBF1-72410CED554C}"/>
              </a:ext>
            </a:extLst>
          </p:cNvPr>
          <p:cNvSpPr>
            <a:spLocks noGrp="1"/>
          </p:cNvSpPr>
          <p:nvPr>
            <p:ph sz="quarter" idx="13"/>
          </p:nvPr>
        </p:nvSpPr>
        <p:spPr>
          <a:xfrm>
            <a:off x="450596" y="2560320"/>
            <a:ext cx="9445752" cy="3977640"/>
          </a:xfrm>
          <a:prstGeom prst="rect">
            <a:avLst/>
          </a:prstGeom>
        </p:spPr>
        <p:txBody>
          <a:bodyPr vert="horz" lIns="91440" tIns="45720" rIns="91440" bIns="45720" rtlCol="0">
            <a:normAutofit/>
          </a:bodyPr>
          <a:lstStyle>
            <a:lvl1pPr>
              <a:defRPr lang="en-US" sz="2400" smtClean="0">
                <a:solidFill>
                  <a:schemeClr val="tx1">
                    <a:lumMod val="75000"/>
                    <a:lumOff val="25000"/>
                  </a:schemeClr>
                </a:solidFill>
                <a:latin typeface="+mn-lt"/>
              </a:defRPr>
            </a:lvl1pPr>
            <a:lvl2pPr>
              <a:defRPr lang="en-US" sz="1200" dirty="0" smtClean="0">
                <a:solidFill>
                  <a:schemeClr val="tx1">
                    <a:lumMod val="75000"/>
                    <a:lumOff val="25000"/>
                  </a:schemeClr>
                </a:solidFill>
                <a:latin typeface="+mn-lt"/>
              </a:defRPr>
            </a:lvl2pPr>
            <a:lvl3pPr>
              <a:defRPr lang="en-US" sz="1200" dirty="0" smtClean="0">
                <a:solidFill>
                  <a:schemeClr val="tx1">
                    <a:lumMod val="75000"/>
                    <a:lumOff val="25000"/>
                  </a:schemeClr>
                </a:solidFill>
                <a:latin typeface="+mn-lt"/>
              </a:defRPr>
            </a:lvl3pPr>
            <a:lvl4pPr>
              <a:defRPr lang="en-US" sz="1200" dirty="0" smtClean="0">
                <a:solidFill>
                  <a:schemeClr val="tx1">
                    <a:lumMod val="75000"/>
                    <a:lumOff val="25000"/>
                  </a:schemeClr>
                </a:solidFill>
                <a:latin typeface="+mn-lt"/>
              </a:defRPr>
            </a:lvl4pPr>
            <a:lvl5pPr>
              <a:defRPr lang="en-US" sz="1200" dirty="0">
                <a:solidFill>
                  <a:schemeClr val="tx1">
                    <a:lumMod val="75000"/>
                    <a:lumOff val="25000"/>
                  </a:schemeClr>
                </a:solidFill>
                <a:latin typeface="+mn-lt"/>
              </a:defRPr>
            </a:lvl5pPr>
          </a:lstStyle>
          <a:p>
            <a:pPr marL="0" lvl="0" indent="0">
              <a:lnSpc>
                <a:spcPct val="150000"/>
              </a:lnSpc>
              <a:spcBef>
                <a:spcPts val="1000"/>
              </a:spcBef>
              <a:spcAft>
                <a:spcPts val="1200"/>
              </a:spcAft>
              <a:buNone/>
            </a:pPr>
            <a:r>
              <a:rPr lang="en-US"/>
              <a:t>Click to edit Master text styles</a:t>
            </a:r>
          </a:p>
          <a:p>
            <a:pPr marL="0" lvl="1" indent="0">
              <a:lnSpc>
                <a:spcPct val="150000"/>
              </a:lnSpc>
              <a:spcBef>
                <a:spcPts val="1000"/>
              </a:spcBef>
              <a:spcAft>
                <a:spcPts val="1200"/>
              </a:spcAft>
              <a:buNone/>
            </a:pPr>
            <a:r>
              <a:rPr lang="en-US"/>
              <a:t>Second level</a:t>
            </a:r>
          </a:p>
          <a:p>
            <a:pPr marL="0" lvl="2" indent="0">
              <a:lnSpc>
                <a:spcPct val="150000"/>
              </a:lnSpc>
              <a:spcBef>
                <a:spcPts val="1000"/>
              </a:spcBef>
              <a:spcAft>
                <a:spcPts val="1200"/>
              </a:spcAft>
              <a:buNone/>
            </a:pPr>
            <a:r>
              <a:rPr lang="en-US"/>
              <a:t>Third level</a:t>
            </a:r>
          </a:p>
          <a:p>
            <a:pPr marL="0" lvl="3" indent="0">
              <a:lnSpc>
                <a:spcPct val="150000"/>
              </a:lnSpc>
              <a:spcBef>
                <a:spcPts val="1000"/>
              </a:spcBef>
              <a:spcAft>
                <a:spcPts val="1200"/>
              </a:spcAft>
              <a:buNone/>
            </a:pPr>
            <a:r>
              <a:rPr lang="en-US"/>
              <a:t>Fourth level</a:t>
            </a:r>
          </a:p>
          <a:p>
            <a:pPr marL="0" lvl="4" indent="0">
              <a:lnSpc>
                <a:spcPct val="150000"/>
              </a:lnSpc>
              <a:spcBef>
                <a:spcPts val="1000"/>
              </a:spcBef>
              <a:spcAft>
                <a:spcPts val="1200"/>
              </a:spcAft>
              <a:buNone/>
            </a:pPr>
            <a:r>
              <a:rPr lang="en-US"/>
              <a:t>Fifth level</a:t>
            </a:r>
          </a:p>
        </p:txBody>
      </p:sp>
      <p:cxnSp>
        <p:nvCxnSpPr>
          <p:cNvPr id="8" name="Straight Connector 7">
            <a:extLst>
              <a:ext uri="{FF2B5EF4-FFF2-40B4-BE49-F238E27FC236}">
                <a16:creationId xmlns:a16="http://schemas.microsoft.com/office/drawing/2014/main" id="{1170A3AA-4210-FB4E-9790-9D6891AFF655}"/>
              </a:ext>
            </a:extLst>
          </p:cNvPr>
          <p:cNvCxnSpPr>
            <a:cxnSpLocks/>
          </p:cNvCxnSpPr>
          <p:nvPr userDrawn="1"/>
        </p:nvCxnSpPr>
        <p:spPr>
          <a:xfrm>
            <a:off x="533400" y="1104900"/>
            <a:ext cx="11119104" cy="0"/>
          </a:xfrm>
          <a:prstGeom prst="line">
            <a:avLst/>
          </a:prstGeom>
          <a:ln w="25400">
            <a:solidFill>
              <a:srgbClr val="D24726"/>
            </a:solidFill>
          </a:ln>
        </p:spPr>
        <p:style>
          <a:lnRef idx="1">
            <a:schemeClr val="accent1"/>
          </a:lnRef>
          <a:fillRef idx="0">
            <a:schemeClr val="accent1"/>
          </a:fillRef>
          <a:effectRef idx="0">
            <a:schemeClr val="accent1"/>
          </a:effectRef>
          <a:fontRef idx="minor">
            <a:schemeClr val="tx1"/>
          </a:fontRef>
        </p:style>
      </p:cxnSp>
      <p:sp>
        <p:nvSpPr>
          <p:cNvPr id="9" name="Title 1">
            <a:extLst>
              <a:ext uri="{FF2B5EF4-FFF2-40B4-BE49-F238E27FC236}">
                <a16:creationId xmlns:a16="http://schemas.microsoft.com/office/drawing/2014/main" id="{28B6F196-1924-E341-B33B-77AEF4A875CF}"/>
              </a:ext>
            </a:extLst>
          </p:cNvPr>
          <p:cNvSpPr>
            <a:spLocks noGrp="1"/>
          </p:cNvSpPr>
          <p:nvPr>
            <p:ph type="title"/>
          </p:nvPr>
        </p:nvSpPr>
        <p:spPr>
          <a:xfrm>
            <a:off x="444500" y="430609"/>
            <a:ext cx="9146972" cy="640080"/>
          </a:xfrm>
          <a:prstGeom prst="rect">
            <a:avLst/>
          </a:prstGeom>
        </p:spPr>
        <p:txBody>
          <a:bodyPr>
            <a:normAutofit/>
          </a:bodyPr>
          <a:lstStyle>
            <a:lvl1pPr>
              <a:defRPr sz="2800"/>
            </a:lvl1pPr>
          </a:lstStyle>
          <a:p>
            <a:r>
              <a:rPr lang="en-US"/>
              <a:t>Click to edit Master title style</a:t>
            </a:r>
          </a:p>
        </p:txBody>
      </p:sp>
    </p:spTree>
    <p:extLst>
      <p:ext uri="{BB962C8B-B14F-4D97-AF65-F5344CB8AC3E}">
        <p14:creationId xmlns:p14="http://schemas.microsoft.com/office/powerpoint/2010/main" val="2736486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BE2BF-67D0-421C-B0EA-C2FDA38E908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19ED459D-4DBB-4B08-B28E-38CB294598EB}"/>
              </a:ext>
            </a:extLst>
          </p:cNvPr>
          <p:cNvSpPr>
            <a:spLocks noGrp="1"/>
          </p:cNvSpPr>
          <p:nvPr>
            <p:ph sz="half" idx="1"/>
          </p:nvPr>
        </p:nvSpPr>
        <p:spPr>
          <a:xfrm>
            <a:off x="838200" y="1825625"/>
            <a:ext cx="5181601"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19D5826-9D5D-45F7-9039-C9593873510D}"/>
              </a:ext>
            </a:extLst>
          </p:cNvPr>
          <p:cNvSpPr>
            <a:spLocks noGrp="1"/>
          </p:cNvSpPr>
          <p:nvPr>
            <p:ph sz="half" idx="2"/>
          </p:nvPr>
        </p:nvSpPr>
        <p:spPr>
          <a:xfrm>
            <a:off x="6172200" y="1825625"/>
            <a:ext cx="5181601"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3C35230-6E6B-4AE2-A238-476A2293EE28}"/>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6" name="Footer Placeholder 5">
            <a:extLst>
              <a:ext uri="{FF2B5EF4-FFF2-40B4-BE49-F238E27FC236}">
                <a16:creationId xmlns:a16="http://schemas.microsoft.com/office/drawing/2014/main" id="{B3EC195B-3566-4F5A-8A17-C0D96E0DC8A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5A64FFA-F5D7-4974-90D5-37C1E4F5D4C4}"/>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12840146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93013-51BB-4A17-B3BD-969427C676B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E965D238-163E-4CA0-8D72-013A528AF55D}"/>
              </a:ext>
            </a:extLst>
          </p:cNvPr>
          <p:cNvSpPr>
            <a:spLocks noGrp="1"/>
          </p:cNvSpPr>
          <p:nvPr>
            <p:ph type="body" idx="1"/>
          </p:nvPr>
        </p:nvSpPr>
        <p:spPr>
          <a:xfrm>
            <a:off x="839789" y="1681164"/>
            <a:ext cx="5157787" cy="823912"/>
          </a:xfrm>
          <a:prstGeom prst="rect">
            <a:avLst/>
          </a:prstGeo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3" indent="0">
              <a:buNone/>
              <a:defRPr sz="1600" b="1"/>
            </a:lvl5pPr>
            <a:lvl6pPr marL="2285978" indent="0">
              <a:buNone/>
              <a:defRPr sz="1600" b="1"/>
            </a:lvl6pPr>
            <a:lvl7pPr marL="2743174" indent="0">
              <a:buNone/>
              <a:defRPr sz="1600" b="1"/>
            </a:lvl7pPr>
            <a:lvl8pPr marL="3200370" indent="0">
              <a:buNone/>
              <a:defRPr sz="1600" b="1"/>
            </a:lvl8pPr>
            <a:lvl9pPr marL="3657565"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974BFD3-F57E-442B-B0D6-44B28B98ABBA}"/>
              </a:ext>
            </a:extLst>
          </p:cNvPr>
          <p:cNvSpPr>
            <a:spLocks noGrp="1"/>
          </p:cNvSpPr>
          <p:nvPr>
            <p:ph sz="half" idx="2"/>
          </p:nvPr>
        </p:nvSpPr>
        <p:spPr>
          <a:xfrm>
            <a:off x="839789"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6C678E-A9F6-402F-AB68-0001BA3C2376}"/>
              </a:ext>
            </a:extLst>
          </p:cNvPr>
          <p:cNvSpPr>
            <a:spLocks noGrp="1"/>
          </p:cNvSpPr>
          <p:nvPr>
            <p:ph type="body" sz="quarter" idx="3"/>
          </p:nvPr>
        </p:nvSpPr>
        <p:spPr>
          <a:xfrm>
            <a:off x="6172201" y="1681164"/>
            <a:ext cx="5183188" cy="823912"/>
          </a:xfrm>
          <a:prstGeom prst="rect">
            <a:avLst/>
          </a:prstGeom>
        </p:spPr>
        <p:txBody>
          <a:bodyPr anchor="b"/>
          <a:lstStyle>
            <a:lvl1pPr marL="0" indent="0">
              <a:buNone/>
              <a:defRPr sz="2400" b="1"/>
            </a:lvl1pPr>
            <a:lvl2pPr marL="457196" indent="0">
              <a:buNone/>
              <a:defRPr sz="2000" b="1"/>
            </a:lvl2pPr>
            <a:lvl3pPr marL="914391" indent="0">
              <a:buNone/>
              <a:defRPr sz="1800" b="1"/>
            </a:lvl3pPr>
            <a:lvl4pPr marL="1371587" indent="0">
              <a:buNone/>
              <a:defRPr sz="1600" b="1"/>
            </a:lvl4pPr>
            <a:lvl5pPr marL="1828783" indent="0">
              <a:buNone/>
              <a:defRPr sz="1600" b="1"/>
            </a:lvl5pPr>
            <a:lvl6pPr marL="2285978" indent="0">
              <a:buNone/>
              <a:defRPr sz="1600" b="1"/>
            </a:lvl6pPr>
            <a:lvl7pPr marL="2743174" indent="0">
              <a:buNone/>
              <a:defRPr sz="1600" b="1"/>
            </a:lvl7pPr>
            <a:lvl8pPr marL="3200370" indent="0">
              <a:buNone/>
              <a:defRPr sz="1600" b="1"/>
            </a:lvl8pPr>
            <a:lvl9pPr marL="3657565"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AC1CE1F-0133-4A8E-9510-3927C275ADB7}"/>
              </a:ext>
            </a:extLst>
          </p:cNvPr>
          <p:cNvSpPr>
            <a:spLocks noGrp="1"/>
          </p:cNvSpPr>
          <p:nvPr>
            <p:ph sz="quarter" idx="4"/>
          </p:nvPr>
        </p:nvSpPr>
        <p:spPr>
          <a:xfrm>
            <a:off x="6172201"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812791-1A66-47A2-B8AB-CF2C8494CA0A}"/>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8" name="Footer Placeholder 7">
            <a:extLst>
              <a:ext uri="{FF2B5EF4-FFF2-40B4-BE49-F238E27FC236}">
                <a16:creationId xmlns:a16="http://schemas.microsoft.com/office/drawing/2014/main" id="{4433D370-BE25-4CF9-8D18-A8B0D6286AC1}"/>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CFF9EFB-2082-4B18-8532-2E058DF98F6F}"/>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3793323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A482C-C319-43FD-93FF-980D21E2E19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203A496-9194-4AF3-A700-304E648B30AF}"/>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4" name="Footer Placeholder 3">
            <a:extLst>
              <a:ext uri="{FF2B5EF4-FFF2-40B4-BE49-F238E27FC236}">
                <a16:creationId xmlns:a16="http://schemas.microsoft.com/office/drawing/2014/main" id="{5303CEB3-10DB-4C6B-B786-6EA61FEAF4E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E36A844B-2D32-4E86-8B10-61DBDBE59C29}"/>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39837425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121782B-EB6A-4988-856E-D6637A15B30A}"/>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3" name="Footer Placeholder 2">
            <a:extLst>
              <a:ext uri="{FF2B5EF4-FFF2-40B4-BE49-F238E27FC236}">
                <a16:creationId xmlns:a16="http://schemas.microsoft.com/office/drawing/2014/main" id="{161005B5-4499-443A-AEC7-4504692A5F99}"/>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275E9E49-7000-42FC-9389-8FC847AA8505}"/>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2183066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3EFE04-76D2-4EE9-82B4-6CF8BDAEF1A2}"/>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0215A4-C64A-4FDE-8E67-809F9ECFC281}"/>
              </a:ext>
            </a:extLst>
          </p:cNvPr>
          <p:cNvSpPr>
            <a:spLocks noGrp="1"/>
          </p:cNvSpPr>
          <p:nvPr>
            <p:ph idx="1"/>
          </p:nvPr>
        </p:nvSpPr>
        <p:spPr>
          <a:xfrm>
            <a:off x="5183189"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0899654-FEE0-4F7C-9F7E-E61364191555}"/>
              </a:ext>
            </a:extLst>
          </p:cNvPr>
          <p:cNvSpPr>
            <a:spLocks noGrp="1"/>
          </p:cNvSpPr>
          <p:nvPr>
            <p:ph type="body" sz="half" idx="2"/>
          </p:nvPr>
        </p:nvSpPr>
        <p:spPr>
          <a:xfrm>
            <a:off x="839789" y="2057401"/>
            <a:ext cx="3932237" cy="3811588"/>
          </a:xfrm>
          <a:prstGeom prst="rect">
            <a:avLst/>
          </a:prstGeom>
        </p:spPr>
        <p:txBody>
          <a:bodyPr/>
          <a:lstStyle>
            <a:lvl1pPr marL="0" indent="0">
              <a:buNone/>
              <a:defRPr sz="1600"/>
            </a:lvl1pPr>
            <a:lvl2pPr marL="457196" indent="0">
              <a:buNone/>
              <a:defRPr sz="1400"/>
            </a:lvl2pPr>
            <a:lvl3pPr marL="914391" indent="0">
              <a:buNone/>
              <a:defRPr sz="1200"/>
            </a:lvl3pPr>
            <a:lvl4pPr marL="1371587" indent="0">
              <a:buNone/>
              <a:defRPr sz="1000"/>
            </a:lvl4pPr>
            <a:lvl5pPr marL="1828783" indent="0">
              <a:buNone/>
              <a:defRPr sz="1000"/>
            </a:lvl5pPr>
            <a:lvl6pPr marL="2285978" indent="0">
              <a:buNone/>
              <a:defRPr sz="1000"/>
            </a:lvl6pPr>
            <a:lvl7pPr marL="2743174" indent="0">
              <a:buNone/>
              <a:defRPr sz="1000"/>
            </a:lvl7pPr>
            <a:lvl8pPr marL="3200370" indent="0">
              <a:buNone/>
              <a:defRPr sz="1000"/>
            </a:lvl8pPr>
            <a:lvl9pPr marL="3657565"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10672D7-560C-46F5-B38A-5864AF61BD82}"/>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6" name="Footer Placeholder 5">
            <a:extLst>
              <a:ext uri="{FF2B5EF4-FFF2-40B4-BE49-F238E27FC236}">
                <a16:creationId xmlns:a16="http://schemas.microsoft.com/office/drawing/2014/main" id="{83333971-AB39-461C-BCDD-6F82E9DF4F5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7E7803C-62B5-41B0-9BE1-73F066620140}"/>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2630835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7523E-938F-438E-ACC4-357650D6A3F1}"/>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FC72DA9-4F67-4E76-B94A-2A066F0CC926}"/>
              </a:ext>
            </a:extLst>
          </p:cNvPr>
          <p:cNvSpPr>
            <a:spLocks noGrp="1"/>
          </p:cNvSpPr>
          <p:nvPr>
            <p:ph type="pic" idx="1"/>
          </p:nvPr>
        </p:nvSpPr>
        <p:spPr>
          <a:xfrm>
            <a:off x="5183189" y="987426"/>
            <a:ext cx="6172200" cy="4873625"/>
          </a:xfrm>
          <a:prstGeom prst="rect">
            <a:avLst/>
          </a:prstGeom>
        </p:spPr>
        <p:txBody>
          <a:bodyPr/>
          <a:lstStyle>
            <a:lvl1pPr marL="0" indent="0">
              <a:buNone/>
              <a:defRPr sz="3200"/>
            </a:lvl1pPr>
            <a:lvl2pPr marL="457196" indent="0">
              <a:buNone/>
              <a:defRPr sz="2800"/>
            </a:lvl2pPr>
            <a:lvl3pPr marL="914391" indent="0">
              <a:buNone/>
              <a:defRPr sz="2400"/>
            </a:lvl3pPr>
            <a:lvl4pPr marL="1371587" indent="0">
              <a:buNone/>
              <a:defRPr sz="2000"/>
            </a:lvl4pPr>
            <a:lvl5pPr marL="1828783" indent="0">
              <a:buNone/>
              <a:defRPr sz="2000"/>
            </a:lvl5pPr>
            <a:lvl6pPr marL="2285978" indent="0">
              <a:buNone/>
              <a:defRPr sz="2000"/>
            </a:lvl6pPr>
            <a:lvl7pPr marL="2743174" indent="0">
              <a:buNone/>
              <a:defRPr sz="2000"/>
            </a:lvl7pPr>
            <a:lvl8pPr marL="3200370" indent="0">
              <a:buNone/>
              <a:defRPr sz="2000"/>
            </a:lvl8pPr>
            <a:lvl9pPr marL="3657565"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76E2FDD4-868B-425C-9784-E80DB7C0150E}"/>
              </a:ext>
            </a:extLst>
          </p:cNvPr>
          <p:cNvSpPr>
            <a:spLocks noGrp="1"/>
          </p:cNvSpPr>
          <p:nvPr>
            <p:ph type="body" sz="half" idx="2"/>
          </p:nvPr>
        </p:nvSpPr>
        <p:spPr>
          <a:xfrm>
            <a:off x="839789" y="2057401"/>
            <a:ext cx="3932237" cy="3811588"/>
          </a:xfrm>
          <a:prstGeom prst="rect">
            <a:avLst/>
          </a:prstGeom>
        </p:spPr>
        <p:txBody>
          <a:bodyPr/>
          <a:lstStyle>
            <a:lvl1pPr marL="0" indent="0">
              <a:buNone/>
              <a:defRPr sz="1600"/>
            </a:lvl1pPr>
            <a:lvl2pPr marL="457196" indent="0">
              <a:buNone/>
              <a:defRPr sz="1400"/>
            </a:lvl2pPr>
            <a:lvl3pPr marL="914391" indent="0">
              <a:buNone/>
              <a:defRPr sz="1200"/>
            </a:lvl3pPr>
            <a:lvl4pPr marL="1371587" indent="0">
              <a:buNone/>
              <a:defRPr sz="1000"/>
            </a:lvl4pPr>
            <a:lvl5pPr marL="1828783" indent="0">
              <a:buNone/>
              <a:defRPr sz="1000"/>
            </a:lvl5pPr>
            <a:lvl6pPr marL="2285978" indent="0">
              <a:buNone/>
              <a:defRPr sz="1000"/>
            </a:lvl6pPr>
            <a:lvl7pPr marL="2743174" indent="0">
              <a:buNone/>
              <a:defRPr sz="1000"/>
            </a:lvl7pPr>
            <a:lvl8pPr marL="3200370" indent="0">
              <a:buNone/>
              <a:defRPr sz="1000"/>
            </a:lvl8pPr>
            <a:lvl9pPr marL="3657565"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853192-BC34-458B-84D8-10413109E1AF}"/>
              </a:ext>
            </a:extLst>
          </p:cNvPr>
          <p:cNvSpPr>
            <a:spLocks noGrp="1"/>
          </p:cNvSpPr>
          <p:nvPr>
            <p:ph type="dt" sz="half" idx="10"/>
          </p:nvPr>
        </p:nvSpPr>
        <p:spPr/>
        <p:txBody>
          <a:bodyPr/>
          <a:lstStyle/>
          <a:p>
            <a:fld id="{703E2F8D-62B3-48AF-BAF5-944399905ED0}" type="datetimeFigureOut">
              <a:rPr lang="en-US" smtClean="0"/>
              <a:t>6/21/2025</a:t>
            </a:fld>
            <a:endParaRPr lang="en-US" dirty="0"/>
          </a:p>
        </p:txBody>
      </p:sp>
      <p:sp>
        <p:nvSpPr>
          <p:cNvPr id="6" name="Footer Placeholder 5">
            <a:extLst>
              <a:ext uri="{FF2B5EF4-FFF2-40B4-BE49-F238E27FC236}">
                <a16:creationId xmlns:a16="http://schemas.microsoft.com/office/drawing/2014/main" id="{AC4140DD-DF78-4ACA-994A-2C80E820B3C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5B255A00-460B-4060-8FC4-6AE015CD05AA}"/>
              </a:ext>
            </a:extLst>
          </p:cNvPr>
          <p:cNvSpPr>
            <a:spLocks noGrp="1"/>
          </p:cNvSpPr>
          <p:nvPr>
            <p:ph type="sldNum" sz="quarter" idx="12"/>
          </p:nvPr>
        </p:nvSpPr>
        <p:spPr/>
        <p:txBody>
          <a:bodyPr/>
          <a:lstStyle/>
          <a:p>
            <a:fld id="{5F44216D-285E-4743-ADC0-F517FFC76697}" type="slidenum">
              <a:rPr lang="en-US" smtClean="0"/>
              <a:t>‹#›</a:t>
            </a:fld>
            <a:endParaRPr lang="en-US" dirty="0"/>
          </a:p>
        </p:txBody>
      </p:sp>
    </p:spTree>
    <p:extLst>
      <p:ext uri="{BB962C8B-B14F-4D97-AF65-F5344CB8AC3E}">
        <p14:creationId xmlns:p14="http://schemas.microsoft.com/office/powerpoint/2010/main" val="41427866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38DD69-FB8A-4188-BFE4-CBF509E5E18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7815C50-137C-4155-8543-556E7E213F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C6A1DE-66DD-40F1-896C-01B693106E56}"/>
              </a:ext>
            </a:extLst>
          </p:cNvPr>
          <p:cNvSpPr>
            <a:spLocks noGrp="1"/>
          </p:cNvSpPr>
          <p:nvPr>
            <p:ph type="dt" sz="half" idx="2"/>
          </p:nvPr>
        </p:nvSpPr>
        <p:spPr>
          <a:xfrm>
            <a:off x="838200" y="6356351"/>
            <a:ext cx="274320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03E2F8D-62B3-48AF-BAF5-944399905ED0}" type="datetimeFigureOut">
              <a:rPr lang="en-US" smtClean="0"/>
              <a:t>6/21/2025</a:t>
            </a:fld>
            <a:endParaRPr lang="en-US" dirty="0"/>
          </a:p>
        </p:txBody>
      </p:sp>
      <p:sp>
        <p:nvSpPr>
          <p:cNvPr id="5" name="Footer Placeholder 4">
            <a:extLst>
              <a:ext uri="{FF2B5EF4-FFF2-40B4-BE49-F238E27FC236}">
                <a16:creationId xmlns:a16="http://schemas.microsoft.com/office/drawing/2014/main" id="{E07912B1-2F8B-49C2-9253-FDAAEF5D9451}"/>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4743CF23-BB91-472C-8560-11C5F5282E38}"/>
              </a:ext>
            </a:extLst>
          </p:cNvPr>
          <p:cNvSpPr>
            <a:spLocks noGrp="1"/>
          </p:cNvSpPr>
          <p:nvPr>
            <p:ph type="sldNum" sz="quarter" idx="4"/>
          </p:nvPr>
        </p:nvSpPr>
        <p:spPr>
          <a:xfrm>
            <a:off x="8610600" y="6356351"/>
            <a:ext cx="274320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F44216D-285E-4743-ADC0-F517FFC76697}" type="slidenum">
              <a:rPr lang="en-US" smtClean="0"/>
              <a:t>‹#›</a:t>
            </a:fld>
            <a:endParaRPr lang="en-US" dirty="0"/>
          </a:p>
        </p:txBody>
      </p:sp>
    </p:spTree>
    <p:extLst>
      <p:ext uri="{BB962C8B-B14F-4D97-AF65-F5344CB8AC3E}">
        <p14:creationId xmlns:p14="http://schemas.microsoft.com/office/powerpoint/2010/main" val="6829154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91"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91" rtl="0" eaLnBrk="1" latinLnBrk="0" hangingPunct="1">
        <a:defRPr sz="1800" kern="1200">
          <a:solidFill>
            <a:schemeClr val="tx1"/>
          </a:solidFill>
          <a:latin typeface="+mn-lt"/>
          <a:ea typeface="+mn-ea"/>
          <a:cs typeface="+mn-cs"/>
        </a:defRPr>
      </a:lvl1pPr>
      <a:lvl2pPr marL="457196" algn="l" defTabSz="914391" rtl="0" eaLnBrk="1" latinLnBrk="0" hangingPunct="1">
        <a:defRPr sz="1800" kern="1200">
          <a:solidFill>
            <a:schemeClr val="tx1"/>
          </a:solidFill>
          <a:latin typeface="+mn-lt"/>
          <a:ea typeface="+mn-ea"/>
          <a:cs typeface="+mn-cs"/>
        </a:defRPr>
      </a:lvl2pPr>
      <a:lvl3pPr marL="914391" algn="l" defTabSz="914391" rtl="0" eaLnBrk="1" latinLnBrk="0" hangingPunct="1">
        <a:defRPr sz="1800" kern="1200">
          <a:solidFill>
            <a:schemeClr val="tx1"/>
          </a:solidFill>
          <a:latin typeface="+mn-lt"/>
          <a:ea typeface="+mn-ea"/>
          <a:cs typeface="+mn-cs"/>
        </a:defRPr>
      </a:lvl3pPr>
      <a:lvl4pPr marL="1371587" algn="l" defTabSz="914391" rtl="0" eaLnBrk="1" latinLnBrk="0" hangingPunct="1">
        <a:defRPr sz="1800" kern="1200">
          <a:solidFill>
            <a:schemeClr val="tx1"/>
          </a:solidFill>
          <a:latin typeface="+mn-lt"/>
          <a:ea typeface="+mn-ea"/>
          <a:cs typeface="+mn-cs"/>
        </a:defRPr>
      </a:lvl4pPr>
      <a:lvl5pPr marL="1828783" algn="l" defTabSz="914391" rtl="0" eaLnBrk="1" latinLnBrk="0" hangingPunct="1">
        <a:defRPr sz="1800" kern="1200">
          <a:solidFill>
            <a:schemeClr val="tx1"/>
          </a:solidFill>
          <a:latin typeface="+mn-lt"/>
          <a:ea typeface="+mn-ea"/>
          <a:cs typeface="+mn-cs"/>
        </a:defRPr>
      </a:lvl5pPr>
      <a:lvl6pPr marL="2285978" algn="l" defTabSz="914391" rtl="0" eaLnBrk="1" latinLnBrk="0" hangingPunct="1">
        <a:defRPr sz="1800" kern="1200">
          <a:solidFill>
            <a:schemeClr val="tx1"/>
          </a:solidFill>
          <a:latin typeface="+mn-lt"/>
          <a:ea typeface="+mn-ea"/>
          <a:cs typeface="+mn-cs"/>
        </a:defRPr>
      </a:lvl6pPr>
      <a:lvl7pPr marL="2743174" algn="l" defTabSz="914391" rtl="0" eaLnBrk="1" latinLnBrk="0" hangingPunct="1">
        <a:defRPr sz="1800" kern="1200">
          <a:solidFill>
            <a:schemeClr val="tx1"/>
          </a:solidFill>
          <a:latin typeface="+mn-lt"/>
          <a:ea typeface="+mn-ea"/>
          <a:cs typeface="+mn-cs"/>
        </a:defRPr>
      </a:lvl7pPr>
      <a:lvl8pPr marL="3200370" algn="l" defTabSz="914391" rtl="0" eaLnBrk="1" latinLnBrk="0" hangingPunct="1">
        <a:defRPr sz="1800" kern="1200">
          <a:solidFill>
            <a:schemeClr val="tx1"/>
          </a:solidFill>
          <a:latin typeface="+mn-lt"/>
          <a:ea typeface="+mn-ea"/>
          <a:cs typeface="+mn-cs"/>
        </a:defRPr>
      </a:lvl8pPr>
      <a:lvl9pPr marL="3657565" algn="l" defTabSz="914391"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rouplens.org/datasets/movielens/latest/" TargetMode="External"/><Relationship Id="rId2" Type="http://schemas.openxmlformats.org/officeDocument/2006/relationships/image" Target="../media/image6.jp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75583F-376C-40AE-9849-09070F0B5E51}"/>
              </a:ext>
            </a:extLst>
          </p:cNvPr>
          <p:cNvSpPr>
            <a:spLocks noGrp="1"/>
          </p:cNvSpPr>
          <p:nvPr>
            <p:ph type="title"/>
          </p:nvPr>
        </p:nvSpPr>
        <p:spPr>
          <a:xfrm>
            <a:off x="426082" y="2102472"/>
            <a:ext cx="5669918" cy="2512559"/>
          </a:xfrm>
        </p:spPr>
        <p:txBody>
          <a:bodyPr anchor="b">
            <a:normAutofit fontScale="90000"/>
          </a:bodyPr>
          <a:lstStyle/>
          <a:p>
            <a:r>
              <a:rPr lang="en-US" dirty="0" err="1">
                <a:latin typeface="Segoe UI" panose="020B0502040204020203" pitchFamily="34" charset="0"/>
                <a:cs typeface="Segoe UI" panose="020B0502040204020203" pitchFamily="34" charset="0"/>
              </a:rPr>
              <a:t>MovieLens</a:t>
            </a:r>
            <a:r>
              <a:rPr lang="en-US" dirty="0">
                <a:latin typeface="Segoe UI" panose="020B0502040204020203" pitchFamily="34" charset="0"/>
                <a:cs typeface="Segoe UI" panose="020B0502040204020203" pitchFamily="34" charset="0"/>
              </a:rPr>
              <a:t> Analysis and Prediction</a:t>
            </a:r>
          </a:p>
        </p:txBody>
      </p:sp>
      <p:sp>
        <p:nvSpPr>
          <p:cNvPr id="5" name="Subtitle 4">
            <a:extLst>
              <a:ext uri="{FF2B5EF4-FFF2-40B4-BE49-F238E27FC236}">
                <a16:creationId xmlns:a16="http://schemas.microsoft.com/office/drawing/2014/main" id="{7165814A-5271-4039-9F12-014787DA9EF7}"/>
              </a:ext>
            </a:extLst>
          </p:cNvPr>
          <p:cNvSpPr>
            <a:spLocks noGrp="1"/>
          </p:cNvSpPr>
          <p:nvPr>
            <p:ph type="subTitle" idx="4294967295"/>
          </p:nvPr>
        </p:nvSpPr>
        <p:spPr>
          <a:xfrm>
            <a:off x="426082" y="4755528"/>
            <a:ext cx="4938397" cy="1208087"/>
          </a:xfrm>
          <a:prstGeom prst="rect">
            <a:avLst/>
          </a:prstGeom>
        </p:spPr>
        <p:txBody>
          <a:bodyPr>
            <a:normAutofit/>
          </a:bodyPr>
          <a:lstStyle/>
          <a:p>
            <a:pPr marL="0" indent="0">
              <a:lnSpc>
                <a:spcPct val="100000"/>
              </a:lnSpc>
              <a:buNone/>
            </a:pPr>
            <a:r>
              <a:rPr lang="en-US" sz="2000" dirty="0">
                <a:latin typeface="Segoe UI" panose="020B0502040204020203" pitchFamily="34" charset="0"/>
                <a:cs typeface="Segoe UI" panose="020B0502040204020203" pitchFamily="34" charset="0"/>
              </a:rPr>
              <a:t>By: Michelle Chekwoti, Joshua Karanja, </a:t>
            </a:r>
            <a:r>
              <a:rPr lang="en-US" sz="2000" dirty="0" err="1">
                <a:latin typeface="Segoe UI" panose="020B0502040204020203" pitchFamily="34" charset="0"/>
                <a:cs typeface="Segoe UI" panose="020B0502040204020203" pitchFamily="34" charset="0"/>
              </a:rPr>
              <a:t>Myrajoy</a:t>
            </a:r>
            <a:r>
              <a:rPr lang="en-US" sz="2000" dirty="0">
                <a:latin typeface="Segoe UI" panose="020B0502040204020203" pitchFamily="34" charset="0"/>
                <a:cs typeface="Segoe UI" panose="020B0502040204020203" pitchFamily="34" charset="0"/>
              </a:rPr>
              <a:t> </a:t>
            </a:r>
            <a:r>
              <a:rPr lang="en-US" sz="2000" dirty="0" err="1">
                <a:latin typeface="Segoe UI" panose="020B0502040204020203" pitchFamily="34" charset="0"/>
                <a:cs typeface="Segoe UI" panose="020B0502040204020203" pitchFamily="34" charset="0"/>
              </a:rPr>
              <a:t>Kiganane</a:t>
            </a:r>
            <a:endParaRPr lang="en-US" sz="2000" dirty="0">
              <a:latin typeface="Segoe UI" panose="020B0502040204020203" pitchFamily="34" charset="0"/>
              <a:cs typeface="Segoe UI" panose="020B0502040204020203" pitchFamily="34" charset="0"/>
            </a:endParaRPr>
          </a:p>
        </p:txBody>
      </p:sp>
      <p:grpSp>
        <p:nvGrpSpPr>
          <p:cNvPr id="2" name="Group 1" descr="circles connected by lines">
            <a:extLst>
              <a:ext uri="{FF2B5EF4-FFF2-40B4-BE49-F238E27FC236}">
                <a16:creationId xmlns:a16="http://schemas.microsoft.com/office/drawing/2014/main" id="{698A0E4F-CFB4-48D6-8D5D-D7F7DD3198A1}"/>
              </a:ext>
            </a:extLst>
          </p:cNvPr>
          <p:cNvGrpSpPr/>
          <p:nvPr/>
        </p:nvGrpSpPr>
        <p:grpSpPr>
          <a:xfrm>
            <a:off x="6867728" y="1031132"/>
            <a:ext cx="4046706" cy="4853637"/>
            <a:chOff x="6867728" y="1031132"/>
            <a:chExt cx="4046706" cy="4853637"/>
          </a:xfrm>
        </p:grpSpPr>
        <p:cxnSp>
          <p:nvCxnSpPr>
            <p:cNvPr id="8" name="Straight Connector 7" descr="straight line">
              <a:extLst>
                <a:ext uri="{FF2B5EF4-FFF2-40B4-BE49-F238E27FC236}">
                  <a16:creationId xmlns:a16="http://schemas.microsoft.com/office/drawing/2014/main" id="{C765D672-336B-734D-801A-36CBB0354E18}"/>
                </a:ext>
              </a:extLst>
            </p:cNvPr>
            <p:cNvCxnSpPr>
              <a:cxnSpLocks/>
            </p:cNvCxnSpPr>
            <p:nvPr/>
          </p:nvCxnSpPr>
          <p:spPr>
            <a:xfrm>
              <a:off x="7988238" y="2801566"/>
              <a:ext cx="1330860" cy="748184"/>
            </a:xfrm>
            <a:prstGeom prst="line">
              <a:avLst/>
            </a:prstGeom>
          </p:spPr>
          <p:style>
            <a:lnRef idx="3">
              <a:schemeClr val="dk1"/>
            </a:lnRef>
            <a:fillRef idx="0">
              <a:schemeClr val="dk1"/>
            </a:fillRef>
            <a:effectRef idx="2">
              <a:schemeClr val="dk1"/>
            </a:effectRef>
            <a:fontRef idx="minor">
              <a:schemeClr val="tx1"/>
            </a:fontRef>
          </p:style>
        </p:cxnSp>
        <p:cxnSp>
          <p:nvCxnSpPr>
            <p:cNvPr id="17" name="Straight Connector 16" descr="straight line">
              <a:extLst>
                <a:ext uri="{FF2B5EF4-FFF2-40B4-BE49-F238E27FC236}">
                  <a16:creationId xmlns:a16="http://schemas.microsoft.com/office/drawing/2014/main" id="{89008531-943E-8C42-82ED-72460A2D10A4}"/>
                </a:ext>
              </a:extLst>
            </p:cNvPr>
            <p:cNvCxnSpPr>
              <a:cxnSpLocks/>
            </p:cNvCxnSpPr>
            <p:nvPr/>
          </p:nvCxnSpPr>
          <p:spPr>
            <a:xfrm>
              <a:off x="9708204" y="1960547"/>
              <a:ext cx="214008" cy="1055027"/>
            </a:xfrm>
            <a:prstGeom prst="line">
              <a:avLst/>
            </a:prstGeom>
          </p:spPr>
          <p:style>
            <a:lnRef idx="3">
              <a:schemeClr val="dk1"/>
            </a:lnRef>
            <a:fillRef idx="0">
              <a:schemeClr val="dk1"/>
            </a:fillRef>
            <a:effectRef idx="2">
              <a:schemeClr val="dk1"/>
            </a:effectRef>
            <a:fontRef idx="minor">
              <a:schemeClr val="tx1"/>
            </a:fontRef>
          </p:style>
        </p:cxnSp>
        <p:sp>
          <p:nvSpPr>
            <p:cNvPr id="6" name="Oval 5" descr="oval shape">
              <a:extLst>
                <a:ext uri="{FF2B5EF4-FFF2-40B4-BE49-F238E27FC236}">
                  <a16:creationId xmlns:a16="http://schemas.microsoft.com/office/drawing/2014/main" id="{9A66A37A-7FB5-194C-B2F8-BB77745D65B0}"/>
                </a:ext>
              </a:extLst>
            </p:cNvPr>
            <p:cNvSpPr/>
            <p:nvPr/>
          </p:nvSpPr>
          <p:spPr>
            <a:xfrm>
              <a:off x="6867728" y="1887166"/>
              <a:ext cx="1303506" cy="13035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descr="oval shape">
              <a:extLst>
                <a:ext uri="{FF2B5EF4-FFF2-40B4-BE49-F238E27FC236}">
                  <a16:creationId xmlns:a16="http://schemas.microsoft.com/office/drawing/2014/main" id="{9B093669-6BD2-2541-BF99-500AC2759CD6}"/>
                </a:ext>
              </a:extLst>
            </p:cNvPr>
            <p:cNvSpPr/>
            <p:nvPr/>
          </p:nvSpPr>
          <p:spPr>
            <a:xfrm>
              <a:off x="9144000" y="1031132"/>
              <a:ext cx="1031132" cy="103113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descr="oval shape">
              <a:extLst>
                <a:ext uri="{FF2B5EF4-FFF2-40B4-BE49-F238E27FC236}">
                  <a16:creationId xmlns:a16="http://schemas.microsoft.com/office/drawing/2014/main" id="{EEB60046-7AC0-4C4A-9CA7-4DE66AF0F9E2}"/>
                </a:ext>
              </a:extLst>
            </p:cNvPr>
            <p:cNvSpPr/>
            <p:nvPr/>
          </p:nvSpPr>
          <p:spPr>
            <a:xfrm>
              <a:off x="8598544" y="5000016"/>
              <a:ext cx="884753" cy="8847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descr="straight line">
              <a:extLst>
                <a:ext uri="{FF2B5EF4-FFF2-40B4-BE49-F238E27FC236}">
                  <a16:creationId xmlns:a16="http://schemas.microsoft.com/office/drawing/2014/main" id="{DC6AFA79-D8E3-E745-9969-5BF09667F3B4}"/>
                </a:ext>
              </a:extLst>
            </p:cNvPr>
            <p:cNvCxnSpPr>
              <a:cxnSpLocks/>
              <a:endCxn id="9" idx="7"/>
            </p:cNvCxnSpPr>
            <p:nvPr/>
          </p:nvCxnSpPr>
          <p:spPr>
            <a:xfrm flipH="1">
              <a:off x="9353728" y="4465840"/>
              <a:ext cx="501713" cy="663745"/>
            </a:xfrm>
            <a:prstGeom prst="line">
              <a:avLst/>
            </a:prstGeom>
          </p:spPr>
          <p:style>
            <a:lnRef idx="3">
              <a:schemeClr val="dk1"/>
            </a:lnRef>
            <a:fillRef idx="0">
              <a:schemeClr val="dk1"/>
            </a:fillRef>
            <a:effectRef idx="2">
              <a:schemeClr val="dk1"/>
            </a:effectRef>
            <a:fontRef idx="minor">
              <a:schemeClr val="tx1"/>
            </a:fontRef>
          </p:style>
        </p:cxnSp>
        <p:sp>
          <p:nvSpPr>
            <p:cNvPr id="11" name="Oval 10" descr="oval shape">
              <a:extLst>
                <a:ext uri="{FF2B5EF4-FFF2-40B4-BE49-F238E27FC236}">
                  <a16:creationId xmlns:a16="http://schemas.microsoft.com/office/drawing/2014/main" id="{398897D7-2466-E540-8D23-AD7AEA562812}"/>
                </a:ext>
              </a:extLst>
            </p:cNvPr>
            <p:cNvSpPr/>
            <p:nvPr/>
          </p:nvSpPr>
          <p:spPr>
            <a:xfrm>
              <a:off x="9144000" y="3015574"/>
              <a:ext cx="1770434" cy="1770434"/>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2838590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B492CD-616E-47F8-933B-5E2D952A05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Arc 12">
            <a:extLst>
              <a:ext uri="{FF2B5EF4-FFF2-40B4-BE49-F238E27FC236}">
                <a16:creationId xmlns:a16="http://schemas.microsoft.com/office/drawing/2014/main" id="{59383CF9-23B5-4335-9B21-1791C4CF1C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3967198" flipH="1">
            <a:off x="8631348" y="490493"/>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140E0BE-ABA8-4CE4-497C-2C99B96BD127}"/>
              </a:ext>
            </a:extLst>
          </p:cNvPr>
          <p:cNvSpPr>
            <a:spLocks noGrp="1"/>
          </p:cNvSpPr>
          <p:nvPr>
            <p:ph type="title"/>
          </p:nvPr>
        </p:nvSpPr>
        <p:spPr>
          <a:xfrm>
            <a:off x="5894962" y="479493"/>
            <a:ext cx="5458838" cy="1325563"/>
          </a:xfrm>
        </p:spPr>
        <p:txBody>
          <a:bodyPr vert="horz" lIns="91440" tIns="45720" rIns="91440" bIns="45720" rtlCol="0" anchor="ctr">
            <a:normAutofit/>
          </a:bodyPr>
          <a:lstStyle/>
          <a:p>
            <a:pPr defTabSz="914400"/>
            <a:r>
              <a:rPr lang="en-US" sz="4400" b="1" kern="1200" dirty="0">
                <a:solidFill>
                  <a:schemeClr val="tx1"/>
                </a:solidFill>
                <a:latin typeface="+mj-lt"/>
                <a:ea typeface="+mj-ea"/>
                <a:cs typeface="+mj-cs"/>
              </a:rPr>
              <a:t>Thank you!</a:t>
            </a:r>
          </a:p>
        </p:txBody>
      </p:sp>
      <p:sp>
        <p:nvSpPr>
          <p:cNvPr id="15" name="Freeform: Shape 14">
            <a:extLst>
              <a:ext uri="{FF2B5EF4-FFF2-40B4-BE49-F238E27FC236}">
                <a16:creationId xmlns:a16="http://schemas.microsoft.com/office/drawing/2014/main" id="{0007FE00-9498-4706-B255-6437B0252C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Placeholder 5" descr="A clapper board and a remote control&#10;&#10;AI-generated content may be incorrect.">
            <a:extLst>
              <a:ext uri="{FF2B5EF4-FFF2-40B4-BE49-F238E27FC236}">
                <a16:creationId xmlns:a16="http://schemas.microsoft.com/office/drawing/2014/main" id="{08C34FFC-2C06-36C7-406A-CDE0CBA9CC1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0520" b="10520"/>
          <a:stretch>
            <a:fillRect/>
          </a:stretch>
        </p:blipFill>
        <p:spPr>
          <a:xfrm>
            <a:off x="703182" y="1458018"/>
            <a:ext cx="4777381" cy="3772220"/>
          </a:xfrm>
          <a:custGeom>
            <a:avLst/>
            <a:gdLst/>
            <a:ahLst/>
            <a:cxnLst/>
            <a:rect l="l" t="t" r="r" b="b"/>
            <a:pathLst>
              <a:path w="4777381" h="5643794">
                <a:moveTo>
                  <a:pt x="143704" y="0"/>
                </a:moveTo>
                <a:lnTo>
                  <a:pt x="4633677" y="0"/>
                </a:lnTo>
                <a:cubicBezTo>
                  <a:pt x="4713043" y="0"/>
                  <a:pt x="4777381" y="64338"/>
                  <a:pt x="4777381" y="143704"/>
                </a:cubicBezTo>
                <a:lnTo>
                  <a:pt x="4777381" y="5500090"/>
                </a:lnTo>
                <a:cubicBezTo>
                  <a:pt x="4777381" y="5579456"/>
                  <a:pt x="4713043" y="5643794"/>
                  <a:pt x="4633677" y="5643794"/>
                </a:cubicBezTo>
                <a:lnTo>
                  <a:pt x="143704" y="5643794"/>
                </a:lnTo>
                <a:cubicBezTo>
                  <a:pt x="64338" y="5643794"/>
                  <a:pt x="0" y="5579456"/>
                  <a:pt x="0" y="5500090"/>
                </a:cubicBezTo>
                <a:lnTo>
                  <a:pt x="0" y="143704"/>
                </a:lnTo>
                <a:cubicBezTo>
                  <a:pt x="0" y="64338"/>
                  <a:pt x="64338" y="0"/>
                  <a:pt x="143704" y="0"/>
                </a:cubicBezTo>
                <a:close/>
              </a:path>
            </a:pathLst>
          </a:custGeom>
        </p:spPr>
      </p:pic>
      <p:sp>
        <p:nvSpPr>
          <p:cNvPr id="4" name="Text Placeholder 3">
            <a:extLst>
              <a:ext uri="{FF2B5EF4-FFF2-40B4-BE49-F238E27FC236}">
                <a16:creationId xmlns:a16="http://schemas.microsoft.com/office/drawing/2014/main" id="{957B6644-7ABC-22DE-53B1-248F8F28753A}"/>
              </a:ext>
            </a:extLst>
          </p:cNvPr>
          <p:cNvSpPr>
            <a:spLocks noGrp="1"/>
          </p:cNvSpPr>
          <p:nvPr>
            <p:ph type="body" sz="half" idx="2"/>
          </p:nvPr>
        </p:nvSpPr>
        <p:spPr>
          <a:xfrm>
            <a:off x="5894962" y="1984443"/>
            <a:ext cx="5458838" cy="4192520"/>
          </a:xfrm>
        </p:spPr>
        <p:txBody>
          <a:bodyPr vert="horz" lIns="91440" tIns="45720" rIns="91440" bIns="45720" rtlCol="0">
            <a:normAutofit/>
          </a:bodyPr>
          <a:lstStyle/>
          <a:p>
            <a:pPr defTabSz="914400"/>
            <a:r>
              <a:rPr lang="en-US" dirty="0"/>
              <a:t>Any Questions?</a:t>
            </a:r>
          </a:p>
          <a:p>
            <a:pPr defTabSz="914400"/>
            <a:endParaRPr lang="en-US" dirty="0"/>
          </a:p>
          <a:p>
            <a:pPr defTabSz="914400"/>
            <a:endParaRPr lang="en-US" dirty="0"/>
          </a:p>
          <a:p>
            <a:pPr defTabSz="914400"/>
            <a:r>
              <a:rPr lang="en-US" dirty="0"/>
              <a:t>Sources: Dataset: (</a:t>
            </a:r>
            <a:r>
              <a:rPr lang="en-US" dirty="0">
                <a:hlinkClick r:id="rId3"/>
              </a:rPr>
              <a:t>https://grouplens.org/datasets/movielens/latest/</a:t>
            </a:r>
            <a:r>
              <a:rPr lang="en-US" dirty="0"/>
              <a:t>).</a:t>
            </a:r>
          </a:p>
          <a:p>
            <a:pPr indent="-228600" defTabSz="914400">
              <a:buFont typeface="Arial" panose="020B0604020202020204" pitchFamily="34" charset="0"/>
              <a:buChar char="•"/>
            </a:pPr>
            <a:endParaRPr lang="en-US" dirty="0"/>
          </a:p>
          <a:p>
            <a:pPr defTabSz="914400"/>
            <a:r>
              <a:rPr lang="en-US" b="1" dirty="0"/>
              <a:t>By Group 5: </a:t>
            </a:r>
          </a:p>
          <a:p>
            <a:pPr indent="-228600" defTabSz="914400">
              <a:buFont typeface="Arial" panose="020B0604020202020204" pitchFamily="34" charset="0"/>
              <a:buChar char="•"/>
            </a:pPr>
            <a:r>
              <a:rPr lang="en-US" b="1" dirty="0"/>
              <a:t>Michelle Chekwoti, </a:t>
            </a:r>
          </a:p>
          <a:p>
            <a:pPr indent="-228600" defTabSz="914400">
              <a:buFont typeface="Arial" panose="020B0604020202020204" pitchFamily="34" charset="0"/>
              <a:buChar char="•"/>
            </a:pPr>
            <a:r>
              <a:rPr lang="en-US" b="1" dirty="0"/>
              <a:t>Joshua Karanja, </a:t>
            </a:r>
          </a:p>
          <a:p>
            <a:pPr indent="-228600" defTabSz="914400">
              <a:buFont typeface="Arial" panose="020B0604020202020204" pitchFamily="34" charset="0"/>
              <a:buChar char="•"/>
            </a:pPr>
            <a:r>
              <a:rPr lang="en-US" b="1" dirty="0" err="1"/>
              <a:t>Myrajoy</a:t>
            </a:r>
            <a:r>
              <a:rPr lang="en-US" b="1" dirty="0"/>
              <a:t> </a:t>
            </a:r>
            <a:r>
              <a:rPr lang="en-US" b="1" dirty="0" err="1"/>
              <a:t>Kiganane</a:t>
            </a:r>
            <a:endParaRPr lang="en-US" b="1" dirty="0"/>
          </a:p>
          <a:p>
            <a:pPr indent="-228600" defTabSz="914400">
              <a:buFont typeface="Arial" panose="020B0604020202020204" pitchFamily="34" charset="0"/>
              <a:buChar char="•"/>
            </a:pPr>
            <a:endParaRPr lang="en-US" dirty="0"/>
          </a:p>
        </p:txBody>
      </p:sp>
    </p:spTree>
    <p:extLst>
      <p:ext uri="{BB962C8B-B14F-4D97-AF65-F5344CB8AC3E}">
        <p14:creationId xmlns:p14="http://schemas.microsoft.com/office/powerpoint/2010/main" val="20143152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3" name="Title 2">
            <a:extLst>
              <a:ext uri="{FF2B5EF4-FFF2-40B4-BE49-F238E27FC236}">
                <a16:creationId xmlns:a16="http://schemas.microsoft.com/office/drawing/2014/main" id="{99CB3FB4-34E4-31BE-B090-EA40C9AC7BFF}"/>
              </a:ext>
            </a:extLst>
          </p:cNvPr>
          <p:cNvSpPr>
            <a:spLocks noGrp="1"/>
          </p:cNvSpPr>
          <p:nvPr>
            <p:ph type="title"/>
          </p:nvPr>
        </p:nvSpPr>
        <p:spPr>
          <a:xfrm>
            <a:off x="838200" y="365125"/>
            <a:ext cx="5393361" cy="1325563"/>
          </a:xfrm>
        </p:spPr>
        <p:txBody>
          <a:bodyPr vert="horz" lIns="91440" tIns="45720" rIns="91440" bIns="45720" rtlCol="0" anchor="ctr">
            <a:normAutofit/>
          </a:bodyPr>
          <a:lstStyle/>
          <a:p>
            <a:pPr defTabSz="914400"/>
            <a:r>
              <a:rPr lang="en-US" dirty="0"/>
              <a:t>Business Problem</a:t>
            </a:r>
            <a:endParaRPr lang="en-US"/>
          </a:p>
        </p:txBody>
      </p:sp>
      <p:sp>
        <p:nvSpPr>
          <p:cNvPr id="2" name="Content Placeholder 1">
            <a:extLst>
              <a:ext uri="{FF2B5EF4-FFF2-40B4-BE49-F238E27FC236}">
                <a16:creationId xmlns:a16="http://schemas.microsoft.com/office/drawing/2014/main" id="{1AF32A61-B2BC-DBFA-4E36-F166FEB7ABD7}"/>
              </a:ext>
            </a:extLst>
          </p:cNvPr>
          <p:cNvSpPr>
            <a:spLocks noGrp="1"/>
          </p:cNvSpPr>
          <p:nvPr>
            <p:ph sz="half" idx="1"/>
          </p:nvPr>
        </p:nvSpPr>
        <p:spPr>
          <a:xfrm>
            <a:off x="838200" y="1825625"/>
            <a:ext cx="5393361" cy="4351338"/>
          </a:xfrm>
        </p:spPr>
        <p:txBody>
          <a:bodyPr vert="horz" lIns="91440" tIns="45720" rIns="91440" bIns="45720" rtlCol="0">
            <a:normAutofit/>
          </a:bodyPr>
          <a:lstStyle/>
          <a:p>
            <a:pPr marL="0" indent="-228600" defTabSz="914400"/>
            <a:r>
              <a:rPr lang="en-US" sz="2600" dirty="0"/>
              <a:t>This project aims to build a </a:t>
            </a:r>
            <a:r>
              <a:rPr lang="en-US" sz="2600" b="1" dirty="0"/>
              <a:t>personalized movie recommendation </a:t>
            </a:r>
            <a:r>
              <a:rPr lang="en-US" sz="2600" dirty="0"/>
              <a:t>system using the </a:t>
            </a:r>
            <a:r>
              <a:rPr lang="en-US" sz="2600" dirty="0" err="1"/>
              <a:t>MovieLens</a:t>
            </a:r>
            <a:r>
              <a:rPr lang="en-US" sz="2600" dirty="0"/>
              <a:t> dataset based on user ratings of other movies.</a:t>
            </a:r>
          </a:p>
          <a:p>
            <a:pPr marL="0" indent="-228600" defTabSz="914400"/>
            <a:endParaRPr lang="en-US" sz="2600" dirty="0"/>
          </a:p>
          <a:p>
            <a:pPr marL="0" indent="-228600" defTabSz="914400"/>
            <a:r>
              <a:rPr lang="en-US" sz="2600" dirty="0"/>
              <a:t>The core </a:t>
            </a:r>
            <a:r>
              <a:rPr lang="en-US" sz="2600" b="1" dirty="0"/>
              <a:t>business problem </a:t>
            </a:r>
            <a:r>
              <a:rPr lang="en-US" sz="2600" dirty="0"/>
              <a:t>is to improve content discovery and user engagement on a movie streaming platform by offering accurate, data-driven movie recommendations.</a:t>
            </a:r>
          </a:p>
        </p:txBody>
      </p:sp>
      <p:pic>
        <p:nvPicPr>
          <p:cNvPr id="8" name="Picture 7" descr="A hand holding a remote control next to a bucket of popcorn&#10;&#10;AI-generated content may be incorrect.">
            <a:extLst>
              <a:ext uri="{FF2B5EF4-FFF2-40B4-BE49-F238E27FC236}">
                <a16:creationId xmlns:a16="http://schemas.microsoft.com/office/drawing/2014/main" id="{EE101FDA-92B6-6375-6101-A6D257981B82}"/>
              </a:ext>
            </a:extLst>
          </p:cNvPr>
          <p:cNvPicPr>
            <a:picLocks noChangeAspect="1"/>
          </p:cNvPicPr>
          <p:nvPr/>
        </p:nvPicPr>
        <p:blipFill>
          <a:blip r:embed="rId2">
            <a:extLst>
              <a:ext uri="{28A0092B-C50C-407E-A947-70E740481C1C}">
                <a14:useLocalDpi xmlns:a14="http://schemas.microsoft.com/office/drawing/2010/main" val="0"/>
              </a:ext>
            </a:extLst>
          </a:blip>
          <a:srcRect r="3" b="3"/>
          <a:stretch>
            <a:fillRect/>
          </a:stretch>
        </p:blipFill>
        <p:spPr>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noFill/>
        </p:spPr>
      </p:pic>
      <p:sp>
        <p:nvSpPr>
          <p:cNvPr id="15"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40978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3BA79-899E-E2FB-F89F-068CF6434185}"/>
              </a:ext>
            </a:extLst>
          </p:cNvPr>
          <p:cNvSpPr>
            <a:spLocks noGrp="1"/>
          </p:cNvSpPr>
          <p:nvPr>
            <p:ph type="title"/>
          </p:nvPr>
        </p:nvSpPr>
        <p:spPr>
          <a:xfrm>
            <a:off x="839789" y="987426"/>
            <a:ext cx="3932237" cy="808123"/>
          </a:xfrm>
        </p:spPr>
        <p:txBody>
          <a:bodyPr>
            <a:normAutofit fontScale="90000"/>
          </a:bodyPr>
          <a:lstStyle/>
          <a:p>
            <a:r>
              <a:rPr lang="en-US" dirty="0"/>
              <a:t>Data Understanding and Processing</a:t>
            </a:r>
          </a:p>
        </p:txBody>
      </p:sp>
      <p:sp>
        <p:nvSpPr>
          <p:cNvPr id="3" name="Content Placeholder 2">
            <a:extLst>
              <a:ext uri="{FF2B5EF4-FFF2-40B4-BE49-F238E27FC236}">
                <a16:creationId xmlns:a16="http://schemas.microsoft.com/office/drawing/2014/main" id="{E8CC8C4A-69ED-C108-A51F-E667E82F4058}"/>
              </a:ext>
            </a:extLst>
          </p:cNvPr>
          <p:cNvSpPr>
            <a:spLocks noGrp="1"/>
          </p:cNvSpPr>
          <p:nvPr>
            <p:ph idx="1"/>
          </p:nvPr>
        </p:nvSpPr>
        <p:spPr>
          <a:xfrm>
            <a:off x="5702531" y="987426"/>
            <a:ext cx="5652858" cy="4873625"/>
          </a:xfrm>
        </p:spPr>
        <p:txBody>
          <a:bodyPr>
            <a:normAutofit/>
          </a:bodyPr>
          <a:lstStyle/>
          <a:p>
            <a:pPr marL="0" indent="0">
              <a:buNone/>
            </a:pPr>
            <a:r>
              <a:rPr lang="en-US" sz="1800" dirty="0"/>
              <a:t>This also involved:</a:t>
            </a:r>
          </a:p>
          <a:p>
            <a:r>
              <a:rPr lang="en-US" sz="1800" dirty="0"/>
              <a:t>Loading and merging both datasets Movies and Ratings in order to connect movies and users.</a:t>
            </a:r>
          </a:p>
          <a:p>
            <a:r>
              <a:rPr lang="en-US" sz="1800" dirty="0"/>
              <a:t>Handling missing values and standardizing columns to reduce the possibility of nulls and errors in prediction.</a:t>
            </a:r>
          </a:p>
          <a:p>
            <a:r>
              <a:rPr lang="en-US" sz="1800" dirty="0"/>
              <a:t>Removing additional columns such as the rating Timestamp, which is not our focus in prediction.</a:t>
            </a:r>
          </a:p>
          <a:p>
            <a:r>
              <a:rPr lang="en-US" sz="1800" dirty="0"/>
              <a:t>Ensured a clean dataset for generating user-item interaction matrices used in collaborative filtering</a:t>
            </a:r>
          </a:p>
          <a:p>
            <a:pPr marL="0" indent="0">
              <a:buNone/>
            </a:pPr>
            <a:endParaRPr lang="en-US" dirty="0"/>
          </a:p>
        </p:txBody>
      </p:sp>
      <p:sp>
        <p:nvSpPr>
          <p:cNvPr id="4" name="Text Placeholder 3">
            <a:extLst>
              <a:ext uri="{FF2B5EF4-FFF2-40B4-BE49-F238E27FC236}">
                <a16:creationId xmlns:a16="http://schemas.microsoft.com/office/drawing/2014/main" id="{A5A5768B-F3E2-E081-1416-CFB517C2DF60}"/>
              </a:ext>
            </a:extLst>
          </p:cNvPr>
          <p:cNvSpPr>
            <a:spLocks noGrp="1"/>
          </p:cNvSpPr>
          <p:nvPr>
            <p:ph type="body" sz="half" idx="2"/>
          </p:nvPr>
        </p:nvSpPr>
        <p:spPr>
          <a:xfrm>
            <a:off x="839789" y="2057401"/>
            <a:ext cx="4862742" cy="3811588"/>
          </a:xfrm>
        </p:spPr>
        <p:txBody>
          <a:bodyPr>
            <a:normAutofit lnSpcReduction="10000"/>
          </a:bodyPr>
          <a:lstStyle/>
          <a:p>
            <a:r>
              <a:rPr lang="en-US" sz="1700" dirty="0"/>
              <a:t>The dataset is from </a:t>
            </a:r>
            <a:r>
              <a:rPr lang="en-US" sz="1700" dirty="0" err="1"/>
              <a:t>MovieLens</a:t>
            </a:r>
            <a:r>
              <a:rPr lang="en-US" sz="1700" dirty="0"/>
              <a:t>. This is a movie recommendation platform that captures user activity in the form of 5-star ratings and free-text tags. </a:t>
            </a:r>
          </a:p>
          <a:p>
            <a:r>
              <a:rPr lang="en-US" sz="1700" dirty="0"/>
              <a:t>It includes 100,836 ratings and 3,683 tag entries for a total of 9,742 movies. </a:t>
            </a:r>
          </a:p>
          <a:p>
            <a:br>
              <a:rPr lang="en-US" sz="1700" dirty="0"/>
            </a:br>
            <a:r>
              <a:rPr lang="en-US" sz="1700" dirty="0"/>
              <a:t>The dataset is organized into four CSV files; however, we choose to focus on two: ratings.csv and movies.csv</a:t>
            </a:r>
          </a:p>
          <a:p>
            <a:endParaRPr lang="en-US" dirty="0"/>
          </a:p>
          <a:p>
            <a:endParaRPr lang="en-US" dirty="0"/>
          </a:p>
          <a:p>
            <a:br>
              <a:rPr lang="en-US" dirty="0"/>
            </a:br>
            <a:endParaRPr lang="en-US" dirty="0"/>
          </a:p>
          <a:p>
            <a:endParaRPr lang="en-US" dirty="0"/>
          </a:p>
        </p:txBody>
      </p:sp>
      <p:graphicFrame>
        <p:nvGraphicFramePr>
          <p:cNvPr id="5" name="Diagram 4">
            <a:extLst>
              <a:ext uri="{FF2B5EF4-FFF2-40B4-BE49-F238E27FC236}">
                <a16:creationId xmlns:a16="http://schemas.microsoft.com/office/drawing/2014/main" id="{6B6642B9-9C0D-C355-7910-75CADBE16238}"/>
              </a:ext>
            </a:extLst>
          </p:cNvPr>
          <p:cNvGraphicFramePr/>
          <p:nvPr>
            <p:extLst>
              <p:ext uri="{D42A27DB-BD31-4B8C-83A1-F6EECF244321}">
                <p14:modId xmlns:p14="http://schemas.microsoft.com/office/powerpoint/2010/main" val="2784751654"/>
              </p:ext>
            </p:extLst>
          </p:nvPr>
        </p:nvGraphicFramePr>
        <p:xfrm>
          <a:off x="2032000" y="2811113"/>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38799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1EB6C-D7D3-C4D3-6CC6-0A6FD0F4A72A}"/>
              </a:ext>
            </a:extLst>
          </p:cNvPr>
          <p:cNvSpPr>
            <a:spLocks noGrp="1"/>
          </p:cNvSpPr>
          <p:nvPr>
            <p:ph type="title"/>
          </p:nvPr>
        </p:nvSpPr>
        <p:spPr>
          <a:xfrm>
            <a:off x="838200" y="365125"/>
            <a:ext cx="10515600" cy="1013459"/>
          </a:xfrm>
        </p:spPr>
        <p:txBody>
          <a:bodyPr>
            <a:normAutofit/>
          </a:bodyPr>
          <a:lstStyle/>
          <a:p>
            <a:r>
              <a:rPr lang="en-US" sz="3600" b="1" dirty="0"/>
              <a:t>Exploratory Data Analysis</a:t>
            </a:r>
            <a:endParaRPr lang="en-US" sz="3600" dirty="0"/>
          </a:p>
        </p:txBody>
      </p:sp>
      <p:sp>
        <p:nvSpPr>
          <p:cNvPr id="3" name="Content Placeholder 2">
            <a:extLst>
              <a:ext uri="{FF2B5EF4-FFF2-40B4-BE49-F238E27FC236}">
                <a16:creationId xmlns:a16="http://schemas.microsoft.com/office/drawing/2014/main" id="{21BBC4BC-5A14-B385-E2DA-7060536DA16D}"/>
              </a:ext>
            </a:extLst>
          </p:cNvPr>
          <p:cNvSpPr>
            <a:spLocks noGrp="1"/>
          </p:cNvSpPr>
          <p:nvPr>
            <p:ph sz="half" idx="1"/>
          </p:nvPr>
        </p:nvSpPr>
        <p:spPr>
          <a:xfrm>
            <a:off x="838200" y="1378584"/>
            <a:ext cx="5181601" cy="4798379"/>
          </a:xfrm>
        </p:spPr>
        <p:txBody>
          <a:bodyPr>
            <a:normAutofit/>
          </a:bodyPr>
          <a:lstStyle/>
          <a:p>
            <a:pPr marL="0" indent="0">
              <a:buNone/>
            </a:pPr>
            <a:r>
              <a:rPr lang="en-US" sz="1800" b="1" dirty="0"/>
              <a:t>What is the distribution of movie ratings?</a:t>
            </a:r>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100" b="1" dirty="0"/>
          </a:p>
          <a:p>
            <a:endParaRPr lang="en-US" sz="1050" dirty="0"/>
          </a:p>
        </p:txBody>
      </p:sp>
      <p:pic>
        <p:nvPicPr>
          <p:cNvPr id="6" name="Content Placeholder 5" descr="A graph of a distribution of movie ratings&#10;&#10;AI-generated content may be incorrect.">
            <a:extLst>
              <a:ext uri="{FF2B5EF4-FFF2-40B4-BE49-F238E27FC236}">
                <a16:creationId xmlns:a16="http://schemas.microsoft.com/office/drawing/2014/main" id="{0E216B05-6C18-53C9-050E-565957C4FA84}"/>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990600" y="1890085"/>
            <a:ext cx="4656223" cy="3589331"/>
          </a:xfrm>
        </p:spPr>
      </p:pic>
      <p:sp>
        <p:nvSpPr>
          <p:cNvPr id="7" name="Content Placeholder 2">
            <a:extLst>
              <a:ext uri="{FF2B5EF4-FFF2-40B4-BE49-F238E27FC236}">
                <a16:creationId xmlns:a16="http://schemas.microsoft.com/office/drawing/2014/main" id="{BD66BDD4-02FC-65E6-0253-C53E55F8184A}"/>
              </a:ext>
            </a:extLst>
          </p:cNvPr>
          <p:cNvSpPr txBox="1">
            <a:spLocks/>
          </p:cNvSpPr>
          <p:nvPr/>
        </p:nvSpPr>
        <p:spPr>
          <a:xfrm>
            <a:off x="1122680" y="5406875"/>
            <a:ext cx="5181601" cy="1168083"/>
          </a:xfrm>
          <a:prstGeom prst="rect">
            <a:avLst/>
          </a:prstGeom>
        </p:spPr>
        <p:txBody>
          <a:bodyPr vert="horz" lIns="91440" tIns="45720" rIns="91440" bIns="45720" rtlCol="0">
            <a:normAutofit/>
          </a:bodyPr>
          <a:lst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400" b="1" dirty="0"/>
          </a:p>
          <a:p>
            <a:r>
              <a:rPr lang="en-US" sz="1400" dirty="0"/>
              <a:t>Mean global rating: 3.5.</a:t>
            </a:r>
          </a:p>
          <a:p>
            <a:r>
              <a:rPr lang="en-US" sz="1400" dirty="0"/>
              <a:t>the distribution of the ratings tend to be positive ratings with most lying from 3.0 to 4.0</a:t>
            </a:r>
          </a:p>
          <a:p>
            <a:endParaRPr lang="en-US" sz="1050" dirty="0"/>
          </a:p>
        </p:txBody>
      </p:sp>
      <p:sp>
        <p:nvSpPr>
          <p:cNvPr id="8" name="Content Placeholder 2">
            <a:extLst>
              <a:ext uri="{FF2B5EF4-FFF2-40B4-BE49-F238E27FC236}">
                <a16:creationId xmlns:a16="http://schemas.microsoft.com/office/drawing/2014/main" id="{58C26114-3014-2FF4-B870-1ED43F8DEE2D}"/>
              </a:ext>
            </a:extLst>
          </p:cNvPr>
          <p:cNvSpPr txBox="1">
            <a:spLocks/>
          </p:cNvSpPr>
          <p:nvPr/>
        </p:nvSpPr>
        <p:spPr>
          <a:xfrm>
            <a:off x="6151881" y="1378584"/>
            <a:ext cx="5181601" cy="4705355"/>
          </a:xfrm>
          <a:prstGeom prst="rect">
            <a:avLst/>
          </a:prstGeom>
        </p:spPr>
        <p:txBody>
          <a:bodyPr vert="horz" lIns="91440" tIns="45720" rIns="91440" bIns="45720" rtlCol="0">
            <a:normAutofit/>
          </a:bodyPr>
          <a:lst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t>The top 10 highest rated movies</a:t>
            </a:r>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800" b="1" dirty="0"/>
          </a:p>
          <a:p>
            <a:endParaRPr lang="en-US" sz="1100" b="1" dirty="0"/>
          </a:p>
          <a:p>
            <a:endParaRPr lang="en-US" sz="1050" dirty="0"/>
          </a:p>
        </p:txBody>
      </p:sp>
      <p:graphicFrame>
        <p:nvGraphicFramePr>
          <p:cNvPr id="10" name="Table 9">
            <a:extLst>
              <a:ext uri="{FF2B5EF4-FFF2-40B4-BE49-F238E27FC236}">
                <a16:creationId xmlns:a16="http://schemas.microsoft.com/office/drawing/2014/main" id="{8420E329-0AF4-46CF-98F3-95E13A227928}"/>
              </a:ext>
            </a:extLst>
          </p:cNvPr>
          <p:cNvGraphicFramePr>
            <a:graphicFrameLocks noGrp="1"/>
          </p:cNvGraphicFramePr>
          <p:nvPr>
            <p:extLst>
              <p:ext uri="{D42A27DB-BD31-4B8C-83A1-F6EECF244321}">
                <p14:modId xmlns:p14="http://schemas.microsoft.com/office/powerpoint/2010/main" val="349679197"/>
              </p:ext>
            </p:extLst>
          </p:nvPr>
        </p:nvGraphicFramePr>
        <p:xfrm>
          <a:off x="6598921" y="1872623"/>
          <a:ext cx="3743736" cy="3475786"/>
        </p:xfrm>
        <a:graphic>
          <a:graphicData uri="http://schemas.openxmlformats.org/drawingml/2006/table">
            <a:tbl>
              <a:tblPr firstRow="1" bandRow="1">
                <a:tableStyleId>{0E3FDE45-AF77-4B5C-9715-49D594BDF05E}</a:tableStyleId>
              </a:tblPr>
              <a:tblGrid>
                <a:gridCol w="3031808">
                  <a:extLst>
                    <a:ext uri="{9D8B030D-6E8A-4147-A177-3AD203B41FA5}">
                      <a16:colId xmlns:a16="http://schemas.microsoft.com/office/drawing/2014/main" val="3152293519"/>
                    </a:ext>
                  </a:extLst>
                </a:gridCol>
                <a:gridCol w="711928">
                  <a:extLst>
                    <a:ext uri="{9D8B030D-6E8A-4147-A177-3AD203B41FA5}">
                      <a16:colId xmlns:a16="http://schemas.microsoft.com/office/drawing/2014/main" val="2937109579"/>
                    </a:ext>
                  </a:extLst>
                </a:gridCol>
              </a:tblGrid>
              <a:tr h="220662">
                <a:tc>
                  <a:txBody>
                    <a:bodyPr/>
                    <a:lstStyle/>
                    <a:p>
                      <a:pPr algn="r" fontAlgn="ctr"/>
                      <a:r>
                        <a:rPr lang="en-US" sz="1200" dirty="0">
                          <a:effectLst/>
                        </a:rPr>
                        <a:t>Title</a:t>
                      </a:r>
                    </a:p>
                  </a:txBody>
                  <a:tcPr marL="60960" marR="60960" marT="30480" marB="30480" anchor="ctr"/>
                </a:tc>
                <a:tc>
                  <a:txBody>
                    <a:bodyPr/>
                    <a:lstStyle/>
                    <a:p>
                      <a:r>
                        <a:rPr lang="en-US" sz="1200" dirty="0"/>
                        <a:t>Count</a:t>
                      </a:r>
                    </a:p>
                  </a:txBody>
                  <a:tcPr/>
                </a:tc>
                <a:extLst>
                  <a:ext uri="{0D108BD9-81ED-4DB2-BD59-A6C34878D82A}">
                    <a16:rowId xmlns:a16="http://schemas.microsoft.com/office/drawing/2014/main" val="3536696963"/>
                  </a:ext>
                </a:extLst>
              </a:tr>
              <a:tr h="275126">
                <a:tc>
                  <a:txBody>
                    <a:bodyPr/>
                    <a:lstStyle/>
                    <a:p>
                      <a:pPr algn="r" fontAlgn="ctr"/>
                      <a:r>
                        <a:rPr lang="en-US" sz="1200" b="0">
                          <a:effectLst/>
                        </a:rPr>
                        <a:t>Forrest Gump (1994)</a:t>
                      </a:r>
                    </a:p>
                  </a:txBody>
                  <a:tcPr marL="60960" marR="60960" marT="30480" marB="30480" anchor="ctr"/>
                </a:tc>
                <a:tc>
                  <a:txBody>
                    <a:bodyPr/>
                    <a:lstStyle/>
                    <a:p>
                      <a:r>
                        <a:rPr lang="en-US" sz="1200" dirty="0">
                          <a:effectLst/>
                        </a:rPr>
                        <a:t>329</a:t>
                      </a:r>
                    </a:p>
                  </a:txBody>
                  <a:tcPr marL="60960" marR="60960" marT="30480" marB="30480" anchor="ctr"/>
                </a:tc>
                <a:extLst>
                  <a:ext uri="{0D108BD9-81ED-4DB2-BD59-A6C34878D82A}">
                    <a16:rowId xmlns:a16="http://schemas.microsoft.com/office/drawing/2014/main" val="3055632125"/>
                  </a:ext>
                </a:extLst>
              </a:tr>
              <a:tr h="500229">
                <a:tc>
                  <a:txBody>
                    <a:bodyPr/>
                    <a:lstStyle/>
                    <a:p>
                      <a:pPr algn="r" fontAlgn="ctr"/>
                      <a:r>
                        <a:rPr lang="en-US" sz="1200" b="0">
                          <a:effectLst/>
                        </a:rPr>
                        <a:t>Shawshank Redemption, The (1994)</a:t>
                      </a:r>
                    </a:p>
                  </a:txBody>
                  <a:tcPr marL="60960" marR="60960" marT="30480" marB="30480" anchor="ctr"/>
                </a:tc>
                <a:tc>
                  <a:txBody>
                    <a:bodyPr/>
                    <a:lstStyle/>
                    <a:p>
                      <a:r>
                        <a:rPr lang="en-US" sz="1200">
                          <a:effectLst/>
                        </a:rPr>
                        <a:t>317</a:t>
                      </a:r>
                    </a:p>
                  </a:txBody>
                  <a:tcPr marL="60960" marR="60960" marT="30480" marB="30480" anchor="ctr"/>
                </a:tc>
                <a:extLst>
                  <a:ext uri="{0D108BD9-81ED-4DB2-BD59-A6C34878D82A}">
                    <a16:rowId xmlns:a16="http://schemas.microsoft.com/office/drawing/2014/main" val="1466955123"/>
                  </a:ext>
                </a:extLst>
              </a:tr>
              <a:tr h="275126">
                <a:tc>
                  <a:txBody>
                    <a:bodyPr/>
                    <a:lstStyle/>
                    <a:p>
                      <a:pPr algn="r" fontAlgn="ctr"/>
                      <a:r>
                        <a:rPr lang="en-US" sz="1200" b="0">
                          <a:effectLst/>
                        </a:rPr>
                        <a:t>Pulp Fiction (1994)</a:t>
                      </a:r>
                    </a:p>
                  </a:txBody>
                  <a:tcPr marL="60960" marR="60960" marT="30480" marB="30480" anchor="ctr"/>
                </a:tc>
                <a:tc>
                  <a:txBody>
                    <a:bodyPr/>
                    <a:lstStyle/>
                    <a:p>
                      <a:r>
                        <a:rPr lang="en-US" sz="1200">
                          <a:effectLst/>
                        </a:rPr>
                        <a:t>307</a:t>
                      </a:r>
                    </a:p>
                  </a:txBody>
                  <a:tcPr marL="60960" marR="60960" marT="30480" marB="30480" anchor="ctr"/>
                </a:tc>
                <a:extLst>
                  <a:ext uri="{0D108BD9-81ED-4DB2-BD59-A6C34878D82A}">
                    <a16:rowId xmlns:a16="http://schemas.microsoft.com/office/drawing/2014/main" val="4141198185"/>
                  </a:ext>
                </a:extLst>
              </a:tr>
              <a:tr h="275126">
                <a:tc>
                  <a:txBody>
                    <a:bodyPr/>
                    <a:lstStyle/>
                    <a:p>
                      <a:pPr algn="r" fontAlgn="ctr"/>
                      <a:r>
                        <a:rPr lang="en-US" sz="1200" b="0">
                          <a:effectLst/>
                        </a:rPr>
                        <a:t>Silence of the Lambs, The (1991)</a:t>
                      </a:r>
                    </a:p>
                  </a:txBody>
                  <a:tcPr marL="60960" marR="60960" marT="30480" marB="30480" anchor="ctr"/>
                </a:tc>
                <a:tc>
                  <a:txBody>
                    <a:bodyPr/>
                    <a:lstStyle/>
                    <a:p>
                      <a:r>
                        <a:rPr lang="en-US" sz="1200" dirty="0">
                          <a:effectLst/>
                        </a:rPr>
                        <a:t>279</a:t>
                      </a:r>
                    </a:p>
                  </a:txBody>
                  <a:tcPr marL="60960" marR="60960" marT="30480" marB="30480" anchor="ctr"/>
                </a:tc>
                <a:extLst>
                  <a:ext uri="{0D108BD9-81ED-4DB2-BD59-A6C34878D82A}">
                    <a16:rowId xmlns:a16="http://schemas.microsoft.com/office/drawing/2014/main" val="593610711"/>
                  </a:ext>
                </a:extLst>
              </a:tr>
              <a:tr h="275126">
                <a:tc>
                  <a:txBody>
                    <a:bodyPr/>
                    <a:lstStyle/>
                    <a:p>
                      <a:pPr algn="r" fontAlgn="ctr"/>
                      <a:r>
                        <a:rPr lang="en-US" sz="1200" b="0">
                          <a:effectLst/>
                        </a:rPr>
                        <a:t>Matrix, The (1999)</a:t>
                      </a:r>
                    </a:p>
                  </a:txBody>
                  <a:tcPr marL="60960" marR="60960" marT="30480" marB="30480" anchor="ctr"/>
                </a:tc>
                <a:tc>
                  <a:txBody>
                    <a:bodyPr/>
                    <a:lstStyle/>
                    <a:p>
                      <a:r>
                        <a:rPr lang="en-US" sz="1200">
                          <a:effectLst/>
                        </a:rPr>
                        <a:t>278</a:t>
                      </a:r>
                    </a:p>
                  </a:txBody>
                  <a:tcPr marL="60960" marR="60960" marT="30480" marB="30480" anchor="ctr"/>
                </a:tc>
                <a:extLst>
                  <a:ext uri="{0D108BD9-81ED-4DB2-BD59-A6C34878D82A}">
                    <a16:rowId xmlns:a16="http://schemas.microsoft.com/office/drawing/2014/main" val="1728982657"/>
                  </a:ext>
                </a:extLst>
              </a:tr>
              <a:tr h="500229">
                <a:tc>
                  <a:txBody>
                    <a:bodyPr/>
                    <a:lstStyle/>
                    <a:p>
                      <a:pPr algn="r" fontAlgn="ctr"/>
                      <a:r>
                        <a:rPr lang="en-US" sz="1200" b="0">
                          <a:effectLst/>
                        </a:rPr>
                        <a:t>Star Wars: Episode IV - A New Hope (1977)</a:t>
                      </a:r>
                    </a:p>
                  </a:txBody>
                  <a:tcPr marL="60960" marR="60960" marT="30480" marB="30480" anchor="ctr"/>
                </a:tc>
                <a:tc>
                  <a:txBody>
                    <a:bodyPr/>
                    <a:lstStyle/>
                    <a:p>
                      <a:r>
                        <a:rPr lang="en-US" sz="1200">
                          <a:effectLst/>
                        </a:rPr>
                        <a:t>251</a:t>
                      </a:r>
                    </a:p>
                  </a:txBody>
                  <a:tcPr marL="60960" marR="60960" marT="30480" marB="30480" anchor="ctr"/>
                </a:tc>
                <a:extLst>
                  <a:ext uri="{0D108BD9-81ED-4DB2-BD59-A6C34878D82A}">
                    <a16:rowId xmlns:a16="http://schemas.microsoft.com/office/drawing/2014/main" val="2166187729"/>
                  </a:ext>
                </a:extLst>
              </a:tr>
              <a:tr h="275126">
                <a:tc>
                  <a:txBody>
                    <a:bodyPr/>
                    <a:lstStyle/>
                    <a:p>
                      <a:pPr algn="r" fontAlgn="ctr"/>
                      <a:r>
                        <a:rPr lang="en-US" sz="1200" b="0">
                          <a:effectLst/>
                        </a:rPr>
                        <a:t>Jurassic Park (1993)</a:t>
                      </a:r>
                    </a:p>
                  </a:txBody>
                  <a:tcPr marL="60960" marR="60960" marT="30480" marB="30480" anchor="ctr"/>
                </a:tc>
                <a:tc>
                  <a:txBody>
                    <a:bodyPr/>
                    <a:lstStyle/>
                    <a:p>
                      <a:r>
                        <a:rPr lang="en-US" sz="1200">
                          <a:effectLst/>
                        </a:rPr>
                        <a:t>238</a:t>
                      </a:r>
                    </a:p>
                  </a:txBody>
                  <a:tcPr marL="60960" marR="60960" marT="30480" marB="30480" anchor="ctr"/>
                </a:tc>
                <a:extLst>
                  <a:ext uri="{0D108BD9-81ED-4DB2-BD59-A6C34878D82A}">
                    <a16:rowId xmlns:a16="http://schemas.microsoft.com/office/drawing/2014/main" val="1768887323"/>
                  </a:ext>
                </a:extLst>
              </a:tr>
              <a:tr h="275126">
                <a:tc>
                  <a:txBody>
                    <a:bodyPr/>
                    <a:lstStyle/>
                    <a:p>
                      <a:pPr algn="r" fontAlgn="ctr"/>
                      <a:r>
                        <a:rPr lang="en-US" sz="1200" b="0">
                          <a:effectLst/>
                        </a:rPr>
                        <a:t>Braveheart (1995)</a:t>
                      </a:r>
                    </a:p>
                  </a:txBody>
                  <a:tcPr marL="60960" marR="60960" marT="30480" marB="30480" anchor="ctr"/>
                </a:tc>
                <a:tc>
                  <a:txBody>
                    <a:bodyPr/>
                    <a:lstStyle/>
                    <a:p>
                      <a:r>
                        <a:rPr lang="en-US" sz="1200">
                          <a:effectLst/>
                        </a:rPr>
                        <a:t>237</a:t>
                      </a:r>
                    </a:p>
                  </a:txBody>
                  <a:tcPr marL="60960" marR="60960" marT="30480" marB="30480" anchor="ctr"/>
                </a:tc>
                <a:extLst>
                  <a:ext uri="{0D108BD9-81ED-4DB2-BD59-A6C34878D82A}">
                    <a16:rowId xmlns:a16="http://schemas.microsoft.com/office/drawing/2014/main" val="318848102"/>
                  </a:ext>
                </a:extLst>
              </a:tr>
              <a:tr h="275126">
                <a:tc>
                  <a:txBody>
                    <a:bodyPr/>
                    <a:lstStyle/>
                    <a:p>
                      <a:pPr algn="r" fontAlgn="ctr"/>
                      <a:r>
                        <a:rPr lang="en-US" sz="1200" b="0">
                          <a:effectLst/>
                        </a:rPr>
                        <a:t>Terminator 2: Judgment Day (1991)</a:t>
                      </a:r>
                    </a:p>
                  </a:txBody>
                  <a:tcPr marL="60960" marR="60960" marT="30480" marB="30480" anchor="ctr"/>
                </a:tc>
                <a:tc>
                  <a:txBody>
                    <a:bodyPr/>
                    <a:lstStyle/>
                    <a:p>
                      <a:r>
                        <a:rPr lang="en-US" sz="1200">
                          <a:effectLst/>
                        </a:rPr>
                        <a:t>224</a:t>
                      </a:r>
                    </a:p>
                  </a:txBody>
                  <a:tcPr marL="60960" marR="60960" marT="30480" marB="30480" anchor="ctr"/>
                </a:tc>
                <a:extLst>
                  <a:ext uri="{0D108BD9-81ED-4DB2-BD59-A6C34878D82A}">
                    <a16:rowId xmlns:a16="http://schemas.microsoft.com/office/drawing/2014/main" val="530470489"/>
                  </a:ext>
                </a:extLst>
              </a:tr>
              <a:tr h="275126">
                <a:tc>
                  <a:txBody>
                    <a:bodyPr/>
                    <a:lstStyle/>
                    <a:p>
                      <a:pPr algn="r" fontAlgn="ctr"/>
                      <a:r>
                        <a:rPr lang="en-US" sz="1200" b="0">
                          <a:effectLst/>
                        </a:rPr>
                        <a:t>Schindler's List (1993)</a:t>
                      </a:r>
                    </a:p>
                  </a:txBody>
                  <a:tcPr marL="60960" marR="60960" marT="30480" marB="30480" anchor="ctr"/>
                </a:tc>
                <a:tc>
                  <a:txBody>
                    <a:bodyPr/>
                    <a:lstStyle/>
                    <a:p>
                      <a:r>
                        <a:rPr lang="en-US" sz="1200" dirty="0">
                          <a:effectLst/>
                        </a:rPr>
                        <a:t>220</a:t>
                      </a:r>
                    </a:p>
                  </a:txBody>
                  <a:tcPr marL="60960" marR="60960" marT="30480" marB="30480" anchor="ctr"/>
                </a:tc>
                <a:extLst>
                  <a:ext uri="{0D108BD9-81ED-4DB2-BD59-A6C34878D82A}">
                    <a16:rowId xmlns:a16="http://schemas.microsoft.com/office/drawing/2014/main" val="3364296015"/>
                  </a:ext>
                </a:extLst>
              </a:tr>
            </a:tbl>
          </a:graphicData>
        </a:graphic>
      </p:graphicFrame>
      <p:sp>
        <p:nvSpPr>
          <p:cNvPr id="11" name="Content Placeholder 2">
            <a:extLst>
              <a:ext uri="{FF2B5EF4-FFF2-40B4-BE49-F238E27FC236}">
                <a16:creationId xmlns:a16="http://schemas.microsoft.com/office/drawing/2014/main" id="{4ACFC05E-86B3-EA3A-DF11-FF0F23EF5199}"/>
              </a:ext>
            </a:extLst>
          </p:cNvPr>
          <p:cNvSpPr txBox="1">
            <a:spLocks/>
          </p:cNvSpPr>
          <p:nvPr/>
        </p:nvSpPr>
        <p:spPr>
          <a:xfrm>
            <a:off x="6436361" y="5406876"/>
            <a:ext cx="5181601" cy="1258044"/>
          </a:xfrm>
          <a:prstGeom prst="rect">
            <a:avLst/>
          </a:prstGeom>
        </p:spPr>
        <p:txBody>
          <a:bodyPr vert="horz" lIns="91440" tIns="45720" rIns="91440" bIns="45720" rtlCol="0">
            <a:normAutofit fontScale="92500" lnSpcReduction="10000"/>
          </a:bodyPr>
          <a:lst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1200" b="1" dirty="0"/>
          </a:p>
          <a:p>
            <a:r>
              <a:rPr lang="en-US" sz="1500" dirty="0"/>
              <a:t>`Shawshank Redemption`, `The Godfather`, and `The Usual Suspects` are the most highly rated movies. </a:t>
            </a:r>
          </a:p>
          <a:p>
            <a:r>
              <a:rPr lang="en-US" sz="1500" dirty="0"/>
              <a:t>`Speed 2: Cruise Control`, `Battlefield Earth`, and `Godzilla` are the worst rated movies</a:t>
            </a:r>
          </a:p>
          <a:p>
            <a:endParaRPr lang="en-US" dirty="0"/>
          </a:p>
          <a:p>
            <a:endParaRPr lang="en-US" sz="1050" dirty="0"/>
          </a:p>
        </p:txBody>
      </p:sp>
    </p:spTree>
    <p:extLst>
      <p:ext uri="{BB962C8B-B14F-4D97-AF65-F5344CB8AC3E}">
        <p14:creationId xmlns:p14="http://schemas.microsoft.com/office/powerpoint/2010/main" val="3132231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3C361EA-FA76-8AA6-DF1B-6FDDF2EA18A8}"/>
              </a:ext>
            </a:extLst>
          </p:cNvPr>
          <p:cNvSpPr>
            <a:spLocks noGrp="1"/>
          </p:cNvSpPr>
          <p:nvPr>
            <p:ph sz="quarter" idx="13"/>
          </p:nvPr>
        </p:nvSpPr>
        <p:spPr>
          <a:xfrm>
            <a:off x="528417" y="1440179"/>
            <a:ext cx="5567583" cy="4987211"/>
          </a:xfrm>
        </p:spPr>
        <p:txBody>
          <a:bodyPr/>
          <a:lstStyle/>
          <a:p>
            <a:pPr marL="0" indent="0">
              <a:buNone/>
            </a:pPr>
            <a:r>
              <a:rPr lang="en-US" dirty="0">
                <a:solidFill>
                  <a:schemeClr val="tx1"/>
                </a:solidFill>
              </a:rPr>
              <a:t>Using the </a:t>
            </a:r>
            <a:r>
              <a:rPr lang="en-US" b="1" dirty="0">
                <a:solidFill>
                  <a:schemeClr val="tx1"/>
                </a:solidFill>
              </a:rPr>
              <a:t>Surprise</a:t>
            </a:r>
            <a:r>
              <a:rPr lang="en-US" dirty="0">
                <a:solidFill>
                  <a:schemeClr val="tx1"/>
                </a:solidFill>
              </a:rPr>
              <a:t> library to build the recommendation system, we tested three collaborative filtering models.</a:t>
            </a:r>
          </a:p>
          <a:p>
            <a:pPr marL="0" indent="0">
              <a:buNone/>
            </a:pPr>
            <a:endParaRPr lang="en-US" dirty="0">
              <a:solidFill>
                <a:schemeClr val="tx1"/>
              </a:solidFill>
            </a:endParaRPr>
          </a:p>
          <a:p>
            <a:r>
              <a:rPr lang="en-US" b="1" dirty="0">
                <a:solidFill>
                  <a:schemeClr val="tx1"/>
                </a:solidFill>
              </a:rPr>
              <a:t>SVD (Singular Value Decomposition)</a:t>
            </a:r>
          </a:p>
          <a:p>
            <a:pPr marL="0" indent="0">
              <a:buNone/>
            </a:pPr>
            <a:r>
              <a:rPr lang="en-US" dirty="0">
                <a:solidFill>
                  <a:schemeClr val="tx1"/>
                </a:solidFill>
              </a:rPr>
              <a:t>We used </a:t>
            </a:r>
            <a:r>
              <a:rPr lang="en-US" dirty="0" err="1">
                <a:solidFill>
                  <a:schemeClr val="tx1"/>
                </a:solidFill>
              </a:rPr>
              <a:t>GridSearch</a:t>
            </a:r>
            <a:r>
              <a:rPr lang="en-US" dirty="0">
                <a:solidFill>
                  <a:schemeClr val="tx1"/>
                </a:solidFill>
              </a:rPr>
              <a:t> to tune our SVD model and parameters such as learning rate (how fast the model learns), latent factors (number of hidden features) and more.</a:t>
            </a:r>
          </a:p>
          <a:p>
            <a:endParaRPr lang="en-US" dirty="0"/>
          </a:p>
        </p:txBody>
      </p:sp>
      <p:sp>
        <p:nvSpPr>
          <p:cNvPr id="3" name="Title 2">
            <a:extLst>
              <a:ext uri="{FF2B5EF4-FFF2-40B4-BE49-F238E27FC236}">
                <a16:creationId xmlns:a16="http://schemas.microsoft.com/office/drawing/2014/main" id="{2E41B0D4-B9A1-E00A-BAC2-11B9E164332D}"/>
              </a:ext>
            </a:extLst>
          </p:cNvPr>
          <p:cNvSpPr>
            <a:spLocks noGrp="1"/>
          </p:cNvSpPr>
          <p:nvPr>
            <p:ph type="title"/>
          </p:nvPr>
        </p:nvSpPr>
        <p:spPr/>
        <p:txBody>
          <a:bodyPr/>
          <a:lstStyle/>
          <a:p>
            <a:r>
              <a:rPr lang="en-US" dirty="0"/>
              <a:t>Recommendation Models</a:t>
            </a:r>
          </a:p>
        </p:txBody>
      </p:sp>
      <p:sp>
        <p:nvSpPr>
          <p:cNvPr id="5" name="Content Placeholder 1">
            <a:extLst>
              <a:ext uri="{FF2B5EF4-FFF2-40B4-BE49-F238E27FC236}">
                <a16:creationId xmlns:a16="http://schemas.microsoft.com/office/drawing/2014/main" id="{5E2EC60D-6758-32EC-D5A8-26871A032393}"/>
              </a:ext>
            </a:extLst>
          </p:cNvPr>
          <p:cNvSpPr txBox="1">
            <a:spLocks/>
          </p:cNvSpPr>
          <p:nvPr/>
        </p:nvSpPr>
        <p:spPr>
          <a:xfrm>
            <a:off x="5967711" y="1440178"/>
            <a:ext cx="5567583" cy="4987211"/>
          </a:xfrm>
          <a:prstGeom prst="rect">
            <a:avLst/>
          </a:prstGeom>
        </p:spPr>
        <p:txBody>
          <a:bodyPr vert="horz" lIns="91440" tIns="45720" rIns="91440" bIns="45720" rtlCol="0">
            <a:normAutofit/>
          </a:bodyPr>
          <a:lstStyle>
            <a:lvl1pPr marL="228598" indent="-228598" algn="l" defTabSz="914391" rtl="0" eaLnBrk="1" latinLnBrk="0" hangingPunct="1">
              <a:lnSpc>
                <a:spcPct val="90000"/>
              </a:lnSpc>
              <a:spcBef>
                <a:spcPts val="1000"/>
              </a:spcBef>
              <a:buFont typeface="Arial" panose="020B0604020202020204" pitchFamily="34" charset="0"/>
              <a:buChar char="•"/>
              <a:defRPr lang="en-US" sz="2400" kern="1200" smtClean="0">
                <a:solidFill>
                  <a:schemeClr val="tx1">
                    <a:lumMod val="75000"/>
                    <a:lumOff val="25000"/>
                  </a:schemeClr>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lang="en-US" sz="1200" kern="1200" dirty="0" smtClean="0">
                <a:solidFill>
                  <a:schemeClr val="tx1">
                    <a:lumMod val="75000"/>
                    <a:lumOff val="25000"/>
                  </a:schemeClr>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lang="en-US" sz="1200" kern="1200" dirty="0" smtClean="0">
                <a:solidFill>
                  <a:schemeClr val="tx1">
                    <a:lumMod val="75000"/>
                    <a:lumOff val="25000"/>
                  </a:schemeClr>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lang="en-US" sz="1200" kern="1200" dirty="0" smtClean="0">
                <a:solidFill>
                  <a:schemeClr val="tx1">
                    <a:lumMod val="75000"/>
                    <a:lumOff val="25000"/>
                  </a:schemeClr>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lang="en-US" sz="1200" kern="1200" dirty="0">
                <a:solidFill>
                  <a:schemeClr val="tx1">
                    <a:lumMod val="75000"/>
                    <a:lumOff val="25000"/>
                  </a:schemeClr>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err="1">
                <a:solidFill>
                  <a:schemeClr val="tx1"/>
                </a:solidFill>
              </a:rPr>
              <a:t>KNNBasic</a:t>
            </a:r>
            <a:r>
              <a:rPr lang="en-US" b="1" dirty="0">
                <a:solidFill>
                  <a:schemeClr val="tx1"/>
                </a:solidFill>
              </a:rPr>
              <a:t> (k-Nearest Neighbors)</a:t>
            </a:r>
          </a:p>
          <a:p>
            <a:pPr marL="0" indent="0">
              <a:buFont typeface="Arial" panose="020B0604020202020204" pitchFamily="34" charset="0"/>
              <a:buNone/>
            </a:pPr>
            <a:r>
              <a:rPr lang="en-US" dirty="0">
                <a:solidFill>
                  <a:schemeClr val="tx1"/>
                </a:solidFill>
              </a:rPr>
              <a:t>This recommends movies based on similarity and after </a:t>
            </a:r>
            <a:r>
              <a:rPr lang="en-US" dirty="0" err="1">
                <a:solidFill>
                  <a:schemeClr val="tx1"/>
                </a:solidFill>
              </a:rPr>
              <a:t>GridSearch</a:t>
            </a:r>
            <a:r>
              <a:rPr lang="en-US" dirty="0">
                <a:solidFill>
                  <a:schemeClr val="tx1"/>
                </a:solidFill>
              </a:rPr>
              <a:t> to test</a:t>
            </a:r>
          </a:p>
          <a:p>
            <a:pPr marL="0" indent="0">
              <a:buFont typeface="Arial" panose="020B0604020202020204" pitchFamily="34" charset="0"/>
              <a:buNone/>
            </a:pPr>
            <a:r>
              <a:rPr lang="en-US" dirty="0">
                <a:solidFill>
                  <a:schemeClr val="tx1"/>
                </a:solidFill>
              </a:rPr>
              <a:t>K (number of </a:t>
            </a:r>
            <a:r>
              <a:rPr lang="en-US" dirty="0" err="1">
                <a:solidFill>
                  <a:schemeClr val="tx1"/>
                </a:solidFill>
              </a:rPr>
              <a:t>neighbours</a:t>
            </a:r>
            <a:r>
              <a:rPr lang="en-US" dirty="0">
                <a:solidFill>
                  <a:schemeClr val="tx1"/>
                </a:solidFill>
              </a:rPr>
              <a:t>), similarity method (Cosine or Pearson), User </a:t>
            </a:r>
            <a:r>
              <a:rPr lang="en-US" dirty="0" err="1">
                <a:solidFill>
                  <a:schemeClr val="tx1"/>
                </a:solidFill>
              </a:rPr>
              <a:t>vrs</a:t>
            </a:r>
            <a:r>
              <a:rPr lang="en-US" dirty="0">
                <a:solidFill>
                  <a:schemeClr val="tx1"/>
                </a:solidFill>
              </a:rPr>
              <a:t> Items etc.</a:t>
            </a:r>
          </a:p>
          <a:p>
            <a:r>
              <a:rPr lang="en-US" b="1" dirty="0" err="1">
                <a:solidFill>
                  <a:schemeClr val="tx1"/>
                </a:solidFill>
              </a:rPr>
              <a:t>KNNBaseline</a:t>
            </a:r>
            <a:endParaRPr lang="en-US" b="1" dirty="0">
              <a:solidFill>
                <a:schemeClr val="tx1"/>
              </a:solidFill>
            </a:endParaRPr>
          </a:p>
          <a:p>
            <a:pPr marL="0" indent="0">
              <a:buNone/>
            </a:pPr>
            <a:r>
              <a:rPr lang="en-US" dirty="0">
                <a:solidFill>
                  <a:schemeClr val="tx1"/>
                </a:solidFill>
              </a:rPr>
              <a:t>This is an advanced version of </a:t>
            </a:r>
            <a:r>
              <a:rPr lang="en-US" dirty="0" err="1">
                <a:solidFill>
                  <a:schemeClr val="tx1"/>
                </a:solidFill>
              </a:rPr>
              <a:t>KNNBasic</a:t>
            </a:r>
            <a:r>
              <a:rPr lang="en-US" dirty="0">
                <a:solidFill>
                  <a:schemeClr val="tx1"/>
                </a:solidFill>
              </a:rPr>
              <a:t> with a fairer comparison in calculating similarities by taking in Bias.</a:t>
            </a:r>
          </a:p>
          <a:p>
            <a:pPr marL="0" indent="0">
              <a:buNone/>
            </a:pPr>
            <a:r>
              <a:rPr lang="en-US" dirty="0">
                <a:solidFill>
                  <a:schemeClr val="tx1"/>
                </a:solidFill>
              </a:rPr>
              <a:t>We used 5 fold cross validation and looked at the RMSE and MAE.</a:t>
            </a:r>
          </a:p>
          <a:p>
            <a:endParaRPr lang="en-US" dirty="0"/>
          </a:p>
        </p:txBody>
      </p:sp>
    </p:spTree>
    <p:extLst>
      <p:ext uri="{BB962C8B-B14F-4D97-AF65-F5344CB8AC3E}">
        <p14:creationId xmlns:p14="http://schemas.microsoft.com/office/powerpoint/2010/main" val="3160655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graph of blue and orange squares&#10;&#10;AI-generated content may be incorrect.">
            <a:extLst>
              <a:ext uri="{FF2B5EF4-FFF2-40B4-BE49-F238E27FC236}">
                <a16:creationId xmlns:a16="http://schemas.microsoft.com/office/drawing/2014/main" id="{D5F0CA75-FB8D-FEB3-2978-77E2E81F2437}"/>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53530" y="1346358"/>
            <a:ext cx="6432871" cy="4165283"/>
          </a:xfrm>
          <a:noFill/>
        </p:spPr>
      </p:pic>
      <p:sp>
        <p:nvSpPr>
          <p:cNvPr id="10" name="Content Placeholder 3">
            <a:extLst>
              <a:ext uri="{FF2B5EF4-FFF2-40B4-BE49-F238E27FC236}">
                <a16:creationId xmlns:a16="http://schemas.microsoft.com/office/drawing/2014/main" id="{462889C0-3BA2-6435-0DB6-6C2986034F75}"/>
              </a:ext>
            </a:extLst>
          </p:cNvPr>
          <p:cNvSpPr>
            <a:spLocks noGrp="1"/>
          </p:cNvSpPr>
          <p:nvPr>
            <p:ph sz="half" idx="2"/>
          </p:nvPr>
        </p:nvSpPr>
        <p:spPr>
          <a:xfrm>
            <a:off x="7015942" y="1662545"/>
            <a:ext cx="4588625" cy="4514417"/>
          </a:xfrm>
        </p:spPr>
        <p:txBody>
          <a:bodyPr/>
          <a:lstStyle/>
          <a:p>
            <a:pPr marL="0" indent="0">
              <a:buNone/>
            </a:pPr>
            <a:r>
              <a:rPr lang="en-US" sz="2400" dirty="0"/>
              <a:t>A comparison of SVD and </a:t>
            </a:r>
            <a:r>
              <a:rPr lang="en-US" sz="2400" dirty="0" err="1"/>
              <a:t>KNNBasic</a:t>
            </a:r>
            <a:r>
              <a:rPr lang="en-US" sz="2400" dirty="0"/>
              <a:t> shows that while both models perform similarly, SVD is slightly more accurate overall. It achieved lower error scores on both RMSE and MAE, making it the preferred model for predicting movie ratings.</a:t>
            </a:r>
          </a:p>
        </p:txBody>
      </p:sp>
    </p:spTree>
    <p:extLst>
      <p:ext uri="{BB962C8B-B14F-4D97-AF65-F5344CB8AC3E}">
        <p14:creationId xmlns:p14="http://schemas.microsoft.com/office/powerpoint/2010/main" val="32465220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8F5AD-E84C-F3FD-B884-DF494D12FAFA}"/>
            </a:ext>
          </a:extLst>
        </p:cNvPr>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0B028A0-9FC6-C248-9DC1-09902216C7CF}"/>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rcRect/>
          <a:stretch/>
        </p:blipFill>
        <p:spPr>
          <a:xfrm>
            <a:off x="268706" y="1336189"/>
            <a:ext cx="6432871" cy="4165283"/>
          </a:xfrm>
          <a:noFill/>
        </p:spPr>
      </p:pic>
      <p:sp>
        <p:nvSpPr>
          <p:cNvPr id="10" name="Content Placeholder 3">
            <a:extLst>
              <a:ext uri="{FF2B5EF4-FFF2-40B4-BE49-F238E27FC236}">
                <a16:creationId xmlns:a16="http://schemas.microsoft.com/office/drawing/2014/main" id="{CA59026F-5AAB-5CA5-1544-27887D7104DE}"/>
              </a:ext>
            </a:extLst>
          </p:cNvPr>
          <p:cNvSpPr>
            <a:spLocks noGrp="1"/>
          </p:cNvSpPr>
          <p:nvPr>
            <p:ph sz="half" idx="2"/>
          </p:nvPr>
        </p:nvSpPr>
        <p:spPr>
          <a:xfrm>
            <a:off x="7201694" y="1662546"/>
            <a:ext cx="4588625" cy="3512570"/>
          </a:xfrm>
        </p:spPr>
        <p:txBody>
          <a:bodyPr>
            <a:normAutofit/>
          </a:bodyPr>
          <a:lstStyle/>
          <a:p>
            <a:pPr marL="0" indent="0">
              <a:buNone/>
            </a:pPr>
            <a:r>
              <a:rPr lang="en-US" sz="2400" dirty="0"/>
              <a:t>The graph shows that the SVD model performs best with 50 latent factors, achieving the lowest RMSE. Increasing the number of factors to 100 slightly worsens performance, suggesting that more complexity doesn’t help and may lead to overfitting.</a:t>
            </a:r>
          </a:p>
        </p:txBody>
      </p:sp>
    </p:spTree>
    <p:extLst>
      <p:ext uri="{BB962C8B-B14F-4D97-AF65-F5344CB8AC3E}">
        <p14:creationId xmlns:p14="http://schemas.microsoft.com/office/powerpoint/2010/main" val="2919379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099D854-79A3-1181-7DE8-5058A78074D7}"/>
              </a:ext>
            </a:extLst>
          </p:cNvPr>
          <p:cNvSpPr>
            <a:spLocks noGrp="1"/>
          </p:cNvSpPr>
          <p:nvPr>
            <p:ph type="title"/>
          </p:nvPr>
        </p:nvSpPr>
        <p:spPr/>
        <p:txBody>
          <a:bodyPr/>
          <a:lstStyle/>
          <a:p>
            <a:r>
              <a:rPr lang="en-US" dirty="0"/>
              <a:t>Evaluation</a:t>
            </a:r>
          </a:p>
        </p:txBody>
      </p:sp>
      <p:graphicFrame>
        <p:nvGraphicFramePr>
          <p:cNvPr id="6" name="Content Placeholder 5">
            <a:extLst>
              <a:ext uri="{FF2B5EF4-FFF2-40B4-BE49-F238E27FC236}">
                <a16:creationId xmlns:a16="http://schemas.microsoft.com/office/drawing/2014/main" id="{30DBC16A-773C-6816-6895-5944066D258D}"/>
              </a:ext>
            </a:extLst>
          </p:cNvPr>
          <p:cNvGraphicFramePr>
            <a:graphicFrameLocks noGrp="1"/>
          </p:cNvGraphicFramePr>
          <p:nvPr>
            <p:ph sz="quarter" idx="13"/>
            <p:extLst>
              <p:ext uri="{D42A27DB-BD31-4B8C-83A1-F6EECF244321}">
                <p14:modId xmlns:p14="http://schemas.microsoft.com/office/powerpoint/2010/main" val="4231678302"/>
              </p:ext>
            </p:extLst>
          </p:nvPr>
        </p:nvGraphicFramePr>
        <p:xfrm>
          <a:off x="749501" y="1496291"/>
          <a:ext cx="10273176" cy="2547708"/>
        </p:xfrm>
        <a:graphic>
          <a:graphicData uri="http://schemas.openxmlformats.org/drawingml/2006/table">
            <a:tbl>
              <a:tblPr firstRow="1" bandRow="1">
                <a:tableStyleId>{D27102A9-8310-4765-A935-A1911B00CA55}</a:tableStyleId>
              </a:tblPr>
              <a:tblGrid>
                <a:gridCol w="3424392">
                  <a:extLst>
                    <a:ext uri="{9D8B030D-6E8A-4147-A177-3AD203B41FA5}">
                      <a16:colId xmlns:a16="http://schemas.microsoft.com/office/drawing/2014/main" val="2332086875"/>
                    </a:ext>
                  </a:extLst>
                </a:gridCol>
                <a:gridCol w="3424392">
                  <a:extLst>
                    <a:ext uri="{9D8B030D-6E8A-4147-A177-3AD203B41FA5}">
                      <a16:colId xmlns:a16="http://schemas.microsoft.com/office/drawing/2014/main" val="1446052667"/>
                    </a:ext>
                  </a:extLst>
                </a:gridCol>
                <a:gridCol w="3424392">
                  <a:extLst>
                    <a:ext uri="{9D8B030D-6E8A-4147-A177-3AD203B41FA5}">
                      <a16:colId xmlns:a16="http://schemas.microsoft.com/office/drawing/2014/main" val="1362987691"/>
                    </a:ext>
                  </a:extLst>
                </a:gridCol>
              </a:tblGrid>
              <a:tr h="636927">
                <a:tc>
                  <a:txBody>
                    <a:bodyPr/>
                    <a:lstStyle/>
                    <a:p>
                      <a:r>
                        <a:rPr lang="en-US" dirty="0"/>
                        <a:t>Model</a:t>
                      </a:r>
                    </a:p>
                  </a:txBody>
                  <a:tcPr/>
                </a:tc>
                <a:tc>
                  <a:txBody>
                    <a:bodyPr/>
                    <a:lstStyle/>
                    <a:p>
                      <a:r>
                        <a:rPr lang="en-US" dirty="0"/>
                        <a:t>RMSE</a:t>
                      </a:r>
                    </a:p>
                  </a:txBody>
                  <a:tcPr/>
                </a:tc>
                <a:tc>
                  <a:txBody>
                    <a:bodyPr/>
                    <a:lstStyle/>
                    <a:p>
                      <a:r>
                        <a:rPr lang="en-US" dirty="0"/>
                        <a:t>MAE</a:t>
                      </a:r>
                    </a:p>
                  </a:txBody>
                  <a:tcPr/>
                </a:tc>
                <a:extLst>
                  <a:ext uri="{0D108BD9-81ED-4DB2-BD59-A6C34878D82A}">
                    <a16:rowId xmlns:a16="http://schemas.microsoft.com/office/drawing/2014/main" val="2506704910"/>
                  </a:ext>
                </a:extLst>
              </a:tr>
              <a:tr h="636927">
                <a:tc>
                  <a:txBody>
                    <a:bodyPr/>
                    <a:lstStyle/>
                    <a:p>
                      <a:r>
                        <a:rPr lang="en-US" dirty="0"/>
                        <a:t>SVD</a:t>
                      </a:r>
                    </a:p>
                  </a:txBody>
                  <a:tcPr/>
                </a:tc>
                <a:tc>
                  <a:txBody>
                    <a:bodyPr/>
                    <a:lstStyle/>
                    <a:p>
                      <a:r>
                        <a:rPr lang="en-US" dirty="0"/>
                        <a:t>1.016 (with </a:t>
                      </a:r>
                      <a:r>
                        <a:rPr lang="en-US" dirty="0" err="1"/>
                        <a:t>GridSearch</a:t>
                      </a:r>
                      <a:r>
                        <a:rPr lang="en-US" dirty="0"/>
                        <a:t>)</a:t>
                      </a:r>
                    </a:p>
                  </a:txBody>
                  <a:tcPr/>
                </a:tc>
                <a:tc>
                  <a:txBody>
                    <a:bodyPr/>
                    <a:lstStyle/>
                    <a:p>
                      <a:r>
                        <a:rPr lang="en-US" dirty="0"/>
                        <a:t>0.795 (with </a:t>
                      </a:r>
                      <a:r>
                        <a:rPr lang="en-US" dirty="0" err="1"/>
                        <a:t>GridSearch</a:t>
                      </a:r>
                      <a:r>
                        <a:rPr lang="en-US" dirty="0"/>
                        <a:t>)</a:t>
                      </a:r>
                    </a:p>
                  </a:txBody>
                  <a:tcPr/>
                </a:tc>
                <a:extLst>
                  <a:ext uri="{0D108BD9-81ED-4DB2-BD59-A6C34878D82A}">
                    <a16:rowId xmlns:a16="http://schemas.microsoft.com/office/drawing/2014/main" val="2337093887"/>
                  </a:ext>
                </a:extLst>
              </a:tr>
              <a:tr h="636927">
                <a:tc>
                  <a:txBody>
                    <a:bodyPr/>
                    <a:lstStyle/>
                    <a:p>
                      <a:r>
                        <a:rPr lang="en-US" dirty="0" err="1"/>
                        <a:t>KNNBasic</a:t>
                      </a:r>
                      <a:endParaRPr lang="en-US" dirty="0"/>
                    </a:p>
                  </a:txBody>
                  <a:tcPr/>
                </a:tc>
                <a:tc>
                  <a:txBody>
                    <a:bodyPr/>
                    <a:lstStyle/>
                    <a:p>
                      <a:r>
                        <a:rPr lang="en-US" dirty="0"/>
                        <a:t>1.017</a:t>
                      </a:r>
                    </a:p>
                  </a:txBody>
                  <a:tcPr/>
                </a:tc>
                <a:tc>
                  <a:txBody>
                    <a:bodyPr/>
                    <a:lstStyle/>
                    <a:p>
                      <a:r>
                        <a:rPr lang="en-US" dirty="0"/>
                        <a:t>0.799</a:t>
                      </a:r>
                    </a:p>
                  </a:txBody>
                  <a:tcPr/>
                </a:tc>
                <a:extLst>
                  <a:ext uri="{0D108BD9-81ED-4DB2-BD59-A6C34878D82A}">
                    <a16:rowId xmlns:a16="http://schemas.microsoft.com/office/drawing/2014/main" val="2832718941"/>
                  </a:ext>
                </a:extLst>
              </a:tr>
              <a:tr h="636927">
                <a:tc>
                  <a:txBody>
                    <a:bodyPr/>
                    <a:lstStyle/>
                    <a:p>
                      <a:r>
                        <a:rPr lang="en-US" dirty="0" err="1"/>
                        <a:t>KNNBaseline</a:t>
                      </a:r>
                      <a:endParaRPr lang="en-US" dirty="0"/>
                    </a:p>
                  </a:txBody>
                  <a:tcPr/>
                </a:tc>
                <a:tc>
                  <a:txBody>
                    <a:bodyPr/>
                    <a:lstStyle/>
                    <a:p>
                      <a:r>
                        <a:rPr lang="en-US" dirty="0"/>
                        <a:t>1.018</a:t>
                      </a:r>
                    </a:p>
                  </a:txBody>
                  <a:tcPr/>
                </a:tc>
                <a:tc>
                  <a:txBody>
                    <a:bodyPr/>
                    <a:lstStyle/>
                    <a:p>
                      <a:r>
                        <a:rPr lang="en-US" dirty="0"/>
                        <a:t>0.797</a:t>
                      </a:r>
                    </a:p>
                  </a:txBody>
                  <a:tcPr/>
                </a:tc>
                <a:extLst>
                  <a:ext uri="{0D108BD9-81ED-4DB2-BD59-A6C34878D82A}">
                    <a16:rowId xmlns:a16="http://schemas.microsoft.com/office/drawing/2014/main" val="1830343824"/>
                  </a:ext>
                </a:extLst>
              </a:tr>
            </a:tbl>
          </a:graphicData>
        </a:graphic>
      </p:graphicFrame>
      <p:sp>
        <p:nvSpPr>
          <p:cNvPr id="7" name="Content Placeholder 3">
            <a:extLst>
              <a:ext uri="{FF2B5EF4-FFF2-40B4-BE49-F238E27FC236}">
                <a16:creationId xmlns:a16="http://schemas.microsoft.com/office/drawing/2014/main" id="{8029E335-A5B9-4EEA-A99C-DD273682A59D}"/>
              </a:ext>
            </a:extLst>
          </p:cNvPr>
          <p:cNvSpPr txBox="1">
            <a:spLocks/>
          </p:cNvSpPr>
          <p:nvPr/>
        </p:nvSpPr>
        <p:spPr>
          <a:xfrm>
            <a:off x="749502" y="4469601"/>
            <a:ext cx="10855066" cy="1707361"/>
          </a:xfrm>
          <a:prstGeom prst="rect">
            <a:avLst/>
          </a:prstGeom>
        </p:spPr>
        <p:txBody>
          <a:bodyPr/>
          <a:lstStyle>
            <a:lvl1pPr marL="228598" indent="-228598" algn="l" defTabSz="914391"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93" indent="-228598" algn="l" defTabSz="91439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89" indent="-228598" algn="l" defTabSz="91439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85"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80"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76"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72"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67"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63" indent="-228598" algn="l" defTabSz="914391"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t>The SVD model, after tuning, had the lowest RMSE and MAE, both on the test set and in cross-validation. Although </a:t>
            </a:r>
            <a:r>
              <a:rPr lang="en-US" sz="2400" dirty="0" err="1"/>
              <a:t>KNNBasic</a:t>
            </a:r>
            <a:r>
              <a:rPr lang="en-US" sz="2400" dirty="0"/>
              <a:t> and </a:t>
            </a:r>
            <a:r>
              <a:rPr lang="en-US" sz="2400" dirty="0" err="1"/>
              <a:t>KNNBaseline</a:t>
            </a:r>
            <a:r>
              <a:rPr lang="en-US" sz="2400" dirty="0"/>
              <a:t> were close in performance, they did not outperform SVD. Since lower scores mean better predictions, SVD was chosen as the final model.</a:t>
            </a:r>
          </a:p>
        </p:txBody>
      </p:sp>
    </p:spTree>
    <p:extLst>
      <p:ext uri="{BB962C8B-B14F-4D97-AF65-F5344CB8AC3E}">
        <p14:creationId xmlns:p14="http://schemas.microsoft.com/office/powerpoint/2010/main" val="24264136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B4D87-2B6D-0F02-F00C-C7961471007D}"/>
              </a:ext>
            </a:extLst>
          </p:cNvPr>
          <p:cNvSpPr>
            <a:spLocks noGrp="1"/>
          </p:cNvSpPr>
          <p:nvPr>
            <p:ph type="title"/>
          </p:nvPr>
        </p:nvSpPr>
        <p:spPr>
          <a:xfrm>
            <a:off x="839789" y="798022"/>
            <a:ext cx="3932237" cy="1259378"/>
          </a:xfrm>
        </p:spPr>
        <p:txBody>
          <a:bodyPr/>
          <a:lstStyle/>
          <a:p>
            <a:r>
              <a:rPr lang="en-US" dirty="0"/>
              <a:t>Recommendations</a:t>
            </a:r>
          </a:p>
        </p:txBody>
      </p:sp>
      <p:sp>
        <p:nvSpPr>
          <p:cNvPr id="4" name="Text Placeholder 3">
            <a:extLst>
              <a:ext uri="{FF2B5EF4-FFF2-40B4-BE49-F238E27FC236}">
                <a16:creationId xmlns:a16="http://schemas.microsoft.com/office/drawing/2014/main" id="{AFD1DC0E-93BB-8EBA-BAE4-C4775EAC5999}"/>
              </a:ext>
            </a:extLst>
          </p:cNvPr>
          <p:cNvSpPr>
            <a:spLocks noGrp="1"/>
          </p:cNvSpPr>
          <p:nvPr>
            <p:ph type="body" sz="half" idx="2"/>
          </p:nvPr>
        </p:nvSpPr>
        <p:spPr>
          <a:xfrm>
            <a:off x="839789" y="2057401"/>
            <a:ext cx="4565331" cy="4205748"/>
          </a:xfrm>
        </p:spPr>
        <p:txBody>
          <a:bodyPr>
            <a:normAutofit/>
          </a:bodyPr>
          <a:lstStyle/>
          <a:p>
            <a:pPr marL="285750" indent="-285750">
              <a:buFontTx/>
              <a:buChar char="-"/>
            </a:pPr>
            <a:r>
              <a:rPr lang="en-US" dirty="0"/>
              <a:t>Use the SVD model as it outperforms memory-based KNN approaches and learns features like genre preference, hidden user tastes, and rating habits. </a:t>
            </a:r>
          </a:p>
          <a:p>
            <a:pPr marL="285750" indent="-285750">
              <a:buFontTx/>
              <a:buChar char="-"/>
            </a:pPr>
            <a:r>
              <a:rPr lang="en-US" dirty="0"/>
              <a:t>We chose Singular Value Decomposition because it doesn’t just memorize neighbor ratings. Further, by tuning to 50 latent factors, we get strong accuracy without overwhelming computational resources.</a:t>
            </a:r>
          </a:p>
          <a:p>
            <a:pPr marL="285750" indent="-285750">
              <a:buFontTx/>
              <a:buChar char="-"/>
            </a:pPr>
            <a:r>
              <a:rPr lang="en-US" dirty="0"/>
              <a:t>Top Films like Forrest Gump, and Shawshank Redemption should be featured by the streaming platform . They should be </a:t>
            </a:r>
            <a:r>
              <a:rPr lang="en-US" dirty="0" err="1"/>
              <a:t>unpersonalised</a:t>
            </a:r>
            <a:r>
              <a:rPr lang="en-US" dirty="0"/>
              <a:t> recommendations because they are classic high rated hits and boost overall platform engagement which helps onboard new users with guaranteed hits.</a:t>
            </a:r>
          </a:p>
        </p:txBody>
      </p:sp>
      <p:sp>
        <p:nvSpPr>
          <p:cNvPr id="7" name="Oval 6">
            <a:extLst>
              <a:ext uri="{FF2B5EF4-FFF2-40B4-BE49-F238E27FC236}">
                <a16:creationId xmlns:a16="http://schemas.microsoft.com/office/drawing/2014/main" id="{3284E3C3-9D83-7FCD-4F12-8029AF1205CE}"/>
              </a:ext>
            </a:extLst>
          </p:cNvPr>
          <p:cNvSpPr/>
          <p:nvPr/>
        </p:nvSpPr>
        <p:spPr>
          <a:xfrm>
            <a:off x="5747824" y="914401"/>
            <a:ext cx="5604387" cy="5348748"/>
          </a:xfrm>
          <a:prstGeom prst="ellipse">
            <a:avLst/>
          </a:prstGeom>
          <a:blipFill dpi="0" rotWithShape="1">
            <a:blip r:embed="rId2"/>
            <a:srcRect/>
            <a:stretch>
              <a:fillRect l="-15000"/>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51473044"/>
      </p:ext>
    </p:extLst>
  </p:cSld>
  <p:clrMapOvr>
    <a:masterClrMapping/>
  </p:clrMapOvr>
</p:sld>
</file>

<file path=ppt/theme/theme1.xml><?xml version="1.0" encoding="utf-8"?>
<a:theme xmlns:a="http://schemas.openxmlformats.org/drawingml/2006/main" name="Office Theme">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Custom 1">
      <a:majorFont>
        <a:latin typeface="Segoe UI Semibold"/>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22841449_win32_v2" id="{3A5F584B-3D72-41FB-A470-87D863364DDF}" vid="{94F14D05-7BE2-4542-891D-D99D1EE35FF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6" ma:contentTypeDescription="Create a new document." ma:contentTypeScope="" ma:versionID="ac37c1753acd5e330d2062ccec26ea66">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340c7101c92c5120abd06486f9454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0D0E33-AC31-4A6E-AC66-BDD7A1B30DE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32B43C1-5EB1-48F2-83D8-1F8CBA1BB8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3893805-3B81-47D1-A994-401BF46C6A8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Mind map</Template>
  <TotalTime>264</TotalTime>
  <Words>798</Words>
  <Application>Microsoft Office PowerPoint</Application>
  <PresentationFormat>Widescreen</PresentationFormat>
  <Paragraphs>108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Segoe UI</vt:lpstr>
      <vt:lpstr>Segoe UI Semibold</vt:lpstr>
      <vt:lpstr>Office Theme</vt:lpstr>
      <vt:lpstr>MovieLens Analysis and Prediction</vt:lpstr>
      <vt:lpstr>Business Problem</vt:lpstr>
      <vt:lpstr>Data Understanding and Processing</vt:lpstr>
      <vt:lpstr>Exploratory Data Analysis</vt:lpstr>
      <vt:lpstr>Recommendation Models</vt:lpstr>
      <vt:lpstr>PowerPoint Presentation</vt:lpstr>
      <vt:lpstr>PowerPoint Presentation</vt:lpstr>
      <vt:lpstr>Evaluation</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Michelle Chekwooti</dc:creator>
  <cp:lastModifiedBy>Michelle Chekwooti</cp:lastModifiedBy>
  <cp:revision>9</cp:revision>
  <dcterms:created xsi:type="dcterms:W3CDTF">2025-06-21T14:50:08Z</dcterms:created>
  <dcterms:modified xsi:type="dcterms:W3CDTF">2025-06-21T19:21:48Z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